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58b6bd083c47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ef1a8512f4493"/>
  </p:sldMasterIdLst>
  <p:sldIdLst>
    <p:sldId xmlns:r="http://schemas.openxmlformats.org/officeDocument/2006/relationships" id="256" r:id="R410024b9c6b74a61"/>
    <p:sldId xmlns:r="http://schemas.openxmlformats.org/officeDocument/2006/relationships" id="257" r:id="R66d0087a66a943c0"/>
    <p:sldId xmlns:r="http://schemas.openxmlformats.org/officeDocument/2006/relationships" id="258" r:id="R604febded8f5453b"/>
    <p:sldId xmlns:r="http://schemas.openxmlformats.org/officeDocument/2006/relationships" id="259" r:id="Rce0172fd510a47d1"/>
    <p:sldId xmlns:r="http://schemas.openxmlformats.org/officeDocument/2006/relationships" id="260" r:id="R5a04eee4d68e4a95"/>
    <p:sldId xmlns:r="http://schemas.openxmlformats.org/officeDocument/2006/relationships" id="261" r:id="Rf71049870464424e"/>
    <p:sldId xmlns:r="http://schemas.openxmlformats.org/officeDocument/2006/relationships" id="262" r:id="Rb4db3d65daf142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ef1a8512f4493" /><Relationship Type="http://schemas.openxmlformats.org/officeDocument/2006/relationships/slide" Target="/ppt/slides/slide1.xml" Id="R410024b9c6b74a61" /><Relationship Type="http://schemas.openxmlformats.org/officeDocument/2006/relationships/slide" Target="/ppt/slides/slide2.xml" Id="R66d0087a66a943c0" /><Relationship Type="http://schemas.openxmlformats.org/officeDocument/2006/relationships/slide" Target="/ppt/slides/slide3.xml" Id="R604febded8f5453b" /><Relationship Type="http://schemas.openxmlformats.org/officeDocument/2006/relationships/slide" Target="/ppt/slides/slide4.xml" Id="Rce0172fd510a47d1" /><Relationship Type="http://schemas.openxmlformats.org/officeDocument/2006/relationships/slide" Target="/ppt/slides/slide5.xml" Id="R5a04eee4d68e4a95" /><Relationship Type="http://schemas.openxmlformats.org/officeDocument/2006/relationships/slide" Target="/ppt/slides/slide6.xml" Id="Rf71049870464424e" /><Relationship Type="http://schemas.openxmlformats.org/officeDocument/2006/relationships/slide" Target="/ppt/slides/slide7.xml" Id="Rb4db3d65daf142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6344e7ec8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99cf18d614b62" /><Relationship Type="http://schemas.openxmlformats.org/officeDocument/2006/relationships/theme" Target="/ppt/slideMasters/theme/theme1.xml" Id="Rb43d80a271df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99cf18d614b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3863610c242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d26ddfc3c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64c3020b4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b78d13a9141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a50386f744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fe5c82e1c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f1612c17b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CHARGING BULL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CHARGING BULL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1 752 181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1 743 658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25 137 484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25 147 667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CORNELIA BULL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CHARGING BULL AS</a:t>
            </a:r>
          </a:p>
        </p:txBody>
      </p:sp>
    </p:spTree>
  </p:cSld>
  <p:clrMapOvr>
    <a:masterClrMapping xmlns:a="http://schemas.openxmlformats.org/drawingml/2006/main"/>
  </p:clrMapOvr>
</p:sld>
</file>