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abb0776f8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55d6186894277"/>
  </p:sldMasterIdLst>
  <p:sldIdLst>
    <p:sldId xmlns:r="http://schemas.openxmlformats.org/officeDocument/2006/relationships" id="256" r:id="R0780703eeb8b4ef5"/>
    <p:sldId xmlns:r="http://schemas.openxmlformats.org/officeDocument/2006/relationships" id="257" r:id="R81ad448557754bc8"/>
    <p:sldId xmlns:r="http://schemas.openxmlformats.org/officeDocument/2006/relationships" id="258" r:id="Rde089e6b98804f14"/>
    <p:sldId xmlns:r="http://schemas.openxmlformats.org/officeDocument/2006/relationships" id="259" r:id="R7845daacad9d48fd"/>
    <p:sldId xmlns:r="http://schemas.openxmlformats.org/officeDocument/2006/relationships" id="260" r:id="R20b1ec1d967d4dd0"/>
    <p:sldId xmlns:r="http://schemas.openxmlformats.org/officeDocument/2006/relationships" id="261" r:id="Rb3a69a617cd7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55d6186894277" /><Relationship Type="http://schemas.openxmlformats.org/officeDocument/2006/relationships/slide" Target="/ppt/slides/slide1.xml" Id="R0780703eeb8b4ef5" /><Relationship Type="http://schemas.openxmlformats.org/officeDocument/2006/relationships/slide" Target="/ppt/slides/slide2.xml" Id="R81ad448557754bc8" /><Relationship Type="http://schemas.openxmlformats.org/officeDocument/2006/relationships/slide" Target="/ppt/slides/slide3.xml" Id="Rde089e6b98804f14" /><Relationship Type="http://schemas.openxmlformats.org/officeDocument/2006/relationships/slide" Target="/ppt/slides/slide4.xml" Id="R7845daacad9d48fd" /><Relationship Type="http://schemas.openxmlformats.org/officeDocument/2006/relationships/slide" Target="/ppt/slides/slide5.xml" Id="R20b1ec1d967d4dd0" /><Relationship Type="http://schemas.openxmlformats.org/officeDocument/2006/relationships/slide" Target="/ppt/slides/slide6.xml" Id="Rb3a69a617cd7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2a66012b2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e3924ab01468b" /><Relationship Type="http://schemas.openxmlformats.org/officeDocument/2006/relationships/theme" Target="/ppt/slideMasters/theme/theme1.xml" Id="Ra7fa762e23eb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e3924ab01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107f92b3d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56b501696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6f5e80378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c37e79d60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6eeecba8a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f47c73893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