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c3ce16c55744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800dd77d7e4dcf"/>
  </p:sldMasterIdLst>
  <p:sldIdLst>
    <p:sldId xmlns:r="http://schemas.openxmlformats.org/officeDocument/2006/relationships" id="256" r:id="R411f860d9bee4ad9"/>
    <p:sldId xmlns:r="http://schemas.openxmlformats.org/officeDocument/2006/relationships" id="257" r:id="Rc5086c72323646fa"/>
    <p:sldId xmlns:r="http://schemas.openxmlformats.org/officeDocument/2006/relationships" id="258" r:id="R0130fae0deb9497a"/>
    <p:sldId xmlns:r="http://schemas.openxmlformats.org/officeDocument/2006/relationships" id="259" r:id="Rae04b7860c3b4a92"/>
    <p:sldId xmlns:r="http://schemas.openxmlformats.org/officeDocument/2006/relationships" id="260" r:id="R46153511e9824d1e"/>
    <p:sldId xmlns:r="http://schemas.openxmlformats.org/officeDocument/2006/relationships" id="261" r:id="R0ba0729a7cae43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800dd77d7e4dcf" /><Relationship Type="http://schemas.openxmlformats.org/officeDocument/2006/relationships/slide" Target="/ppt/slides/slide1.xml" Id="R411f860d9bee4ad9" /><Relationship Type="http://schemas.openxmlformats.org/officeDocument/2006/relationships/slide" Target="/ppt/slides/slide2.xml" Id="Rc5086c72323646fa" /><Relationship Type="http://schemas.openxmlformats.org/officeDocument/2006/relationships/slide" Target="/ppt/slides/slide3.xml" Id="R0130fae0deb9497a" /><Relationship Type="http://schemas.openxmlformats.org/officeDocument/2006/relationships/slide" Target="/ppt/slides/slide4.xml" Id="Rae04b7860c3b4a92" /><Relationship Type="http://schemas.openxmlformats.org/officeDocument/2006/relationships/slide" Target="/ppt/slides/slide5.xml" Id="R46153511e9824d1e" /><Relationship Type="http://schemas.openxmlformats.org/officeDocument/2006/relationships/slide" Target="/ppt/slides/slide6.xml" Id="R0ba0729a7cae43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7a00d2e51c4b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c49828c9084226" /><Relationship Type="http://schemas.openxmlformats.org/officeDocument/2006/relationships/theme" Target="/ppt/slideMasters/theme/theme1.xml" Id="R2859c5b449d545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c49828c90842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97ecc9f3547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c22879eaa4d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79676008647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af15484b140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18f8021f14e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ae23a5a2c45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BHL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Elias Smiths vei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935 650 798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BHL AS</a:t>
            </a:r>
          </a:p>
        </p:txBody>
      </p:sp>
    </p:spTree>
  </p:cSld>
  <p:clrMapOvr>
    <a:masterClrMapping xmlns:a="http://schemas.openxmlformats.org/drawingml/2006/main"/>
  </p:clrMapOvr>
</p:sld>
</file>