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ae23f12d7b4f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eb704b88744a8b"/>
  </p:sldMasterIdLst>
  <p:sldIdLst>
    <p:sldId xmlns:r="http://schemas.openxmlformats.org/officeDocument/2006/relationships" id="256" r:id="Rdba34d5ec9e1426a"/>
    <p:sldId xmlns:r="http://schemas.openxmlformats.org/officeDocument/2006/relationships" id="257" r:id="R5761124dec9547fd"/>
    <p:sldId xmlns:r="http://schemas.openxmlformats.org/officeDocument/2006/relationships" id="258" r:id="Rd8229427a5bb4be5"/>
    <p:sldId xmlns:r="http://schemas.openxmlformats.org/officeDocument/2006/relationships" id="259" r:id="Rc620e81576f847ff"/>
    <p:sldId xmlns:r="http://schemas.openxmlformats.org/officeDocument/2006/relationships" id="260" r:id="R6bae90305aa94740"/>
    <p:sldId xmlns:r="http://schemas.openxmlformats.org/officeDocument/2006/relationships" id="261" r:id="R09b798eb70f64f25"/>
    <p:sldId xmlns:r="http://schemas.openxmlformats.org/officeDocument/2006/relationships" id="262" r:id="Reb1279f64a0b4d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eb704b88744a8b" /><Relationship Type="http://schemas.openxmlformats.org/officeDocument/2006/relationships/slide" Target="/ppt/slides/slide1.xml" Id="Rdba34d5ec9e1426a" /><Relationship Type="http://schemas.openxmlformats.org/officeDocument/2006/relationships/slide" Target="/ppt/slides/slide2.xml" Id="R5761124dec9547fd" /><Relationship Type="http://schemas.openxmlformats.org/officeDocument/2006/relationships/slide" Target="/ppt/slides/slide3.xml" Id="Rd8229427a5bb4be5" /><Relationship Type="http://schemas.openxmlformats.org/officeDocument/2006/relationships/slide" Target="/ppt/slides/slide4.xml" Id="Rc620e81576f847ff" /><Relationship Type="http://schemas.openxmlformats.org/officeDocument/2006/relationships/slide" Target="/ppt/slides/slide5.xml" Id="R6bae90305aa94740" /><Relationship Type="http://schemas.openxmlformats.org/officeDocument/2006/relationships/slide" Target="/ppt/slides/slide6.xml" Id="R09b798eb70f64f25" /><Relationship Type="http://schemas.openxmlformats.org/officeDocument/2006/relationships/slide" Target="/ppt/slides/slide7.xml" Id="Reb1279f64a0b4d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1b15cfa7a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818653b804701" /><Relationship Type="http://schemas.openxmlformats.org/officeDocument/2006/relationships/theme" Target="/ppt/slideMasters/theme/theme1.xml" Id="Rf2e7328da15d41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9818653b8047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130ab4d5d46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c5124faac45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40a292b704a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b2e9d3ebb4f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f16c8042d46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492b068bf46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ca1b0103d44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B&amp;G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B&amp;G INVESTERING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FREDRIK STEPHANSEN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Sømsveien 68B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935 650 143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