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c628b6541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9bf4c2d514d0c"/>
  </p:sldMasterIdLst>
  <p:sldIdLst>
    <p:sldId xmlns:r="http://schemas.openxmlformats.org/officeDocument/2006/relationships" id="256" r:id="R032c09c9a1df434f"/>
    <p:sldId xmlns:r="http://schemas.openxmlformats.org/officeDocument/2006/relationships" id="257" r:id="R98435b836d234139"/>
    <p:sldId xmlns:r="http://schemas.openxmlformats.org/officeDocument/2006/relationships" id="258" r:id="Rbc88cf15cbd64ce5"/>
    <p:sldId xmlns:r="http://schemas.openxmlformats.org/officeDocument/2006/relationships" id="259" r:id="R575469147f9b4c8b"/>
    <p:sldId xmlns:r="http://schemas.openxmlformats.org/officeDocument/2006/relationships" id="260" r:id="R786e1ae992fa453c"/>
    <p:sldId xmlns:r="http://schemas.openxmlformats.org/officeDocument/2006/relationships" id="261" r:id="Rc00bedc856dc4663"/>
    <p:sldId xmlns:r="http://schemas.openxmlformats.org/officeDocument/2006/relationships" id="262" r:id="Rb7fb1ff938f0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9bf4c2d514d0c" /><Relationship Type="http://schemas.openxmlformats.org/officeDocument/2006/relationships/slide" Target="/ppt/slides/slide1.xml" Id="R032c09c9a1df434f" /><Relationship Type="http://schemas.openxmlformats.org/officeDocument/2006/relationships/slide" Target="/ppt/slides/slide2.xml" Id="R98435b836d234139" /><Relationship Type="http://schemas.openxmlformats.org/officeDocument/2006/relationships/slide" Target="/ppt/slides/slide3.xml" Id="Rbc88cf15cbd64ce5" /><Relationship Type="http://schemas.openxmlformats.org/officeDocument/2006/relationships/slide" Target="/ppt/slides/slide4.xml" Id="R575469147f9b4c8b" /><Relationship Type="http://schemas.openxmlformats.org/officeDocument/2006/relationships/slide" Target="/ppt/slides/slide5.xml" Id="R786e1ae992fa453c" /><Relationship Type="http://schemas.openxmlformats.org/officeDocument/2006/relationships/slide" Target="/ppt/slides/slide6.xml" Id="Rc00bedc856dc4663" /><Relationship Type="http://schemas.openxmlformats.org/officeDocument/2006/relationships/slide" Target="/ppt/slides/slide7.xml" Id="Rb7fb1ff938f0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7c2a0e5e3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ef8beddc14186" /><Relationship Type="http://schemas.openxmlformats.org/officeDocument/2006/relationships/theme" Target="/ppt/slideMasters/theme/theme1.xml" Id="R67a31704648d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9ef8beddc1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1693cbfd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6f12955e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56497d5b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73dbb0ed0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0f2ca8d834e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3c7937b9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ee5a39bd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935 613 779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