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eaa348d19840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d36d1d69e4010"/>
  </p:sldMasterIdLst>
  <p:sldIdLst>
    <p:sldId xmlns:r="http://schemas.openxmlformats.org/officeDocument/2006/relationships" id="256" r:id="Rb7adb936fa284f55"/>
    <p:sldId xmlns:r="http://schemas.openxmlformats.org/officeDocument/2006/relationships" id="257" r:id="Rf81486d04f4443a0"/>
    <p:sldId xmlns:r="http://schemas.openxmlformats.org/officeDocument/2006/relationships" id="258" r:id="Rb2b40b20d39d4837"/>
    <p:sldId xmlns:r="http://schemas.openxmlformats.org/officeDocument/2006/relationships" id="259" r:id="R6fc58dc653184d14"/>
    <p:sldId xmlns:r="http://schemas.openxmlformats.org/officeDocument/2006/relationships" id="260" r:id="Rcd88dd80d9bf42e2"/>
    <p:sldId xmlns:r="http://schemas.openxmlformats.org/officeDocument/2006/relationships" id="261" r:id="Red6d0d81253e48c5"/>
    <p:sldId xmlns:r="http://schemas.openxmlformats.org/officeDocument/2006/relationships" id="262" r:id="Rc76f33b8cd204f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d36d1d69e4010" /><Relationship Type="http://schemas.openxmlformats.org/officeDocument/2006/relationships/slide" Target="/ppt/slides/slide1.xml" Id="Rb7adb936fa284f55" /><Relationship Type="http://schemas.openxmlformats.org/officeDocument/2006/relationships/slide" Target="/ppt/slides/slide2.xml" Id="Rf81486d04f4443a0" /><Relationship Type="http://schemas.openxmlformats.org/officeDocument/2006/relationships/slide" Target="/ppt/slides/slide3.xml" Id="Rb2b40b20d39d4837" /><Relationship Type="http://schemas.openxmlformats.org/officeDocument/2006/relationships/slide" Target="/ppt/slides/slide4.xml" Id="R6fc58dc653184d14" /><Relationship Type="http://schemas.openxmlformats.org/officeDocument/2006/relationships/slide" Target="/ppt/slides/slide5.xml" Id="Rcd88dd80d9bf42e2" /><Relationship Type="http://schemas.openxmlformats.org/officeDocument/2006/relationships/slide" Target="/ppt/slides/slide6.xml" Id="Red6d0d81253e48c5" /><Relationship Type="http://schemas.openxmlformats.org/officeDocument/2006/relationships/slide" Target="/ppt/slides/slide7.xml" Id="Rc76f33b8cd204f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39c48b2a340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aea6054334e2f" /><Relationship Type="http://schemas.openxmlformats.org/officeDocument/2006/relationships/theme" Target="/ppt/slideMasters/theme/theme1.xml" Id="R880c79095784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eaea6054334e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d936616c94f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285972346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c6bcf169848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e5a5c290640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1d3cfbe5f46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aaa165e5a4c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ba68c549f4d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FLOSTA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FLOSTA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1 001 496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2 835 332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2 844 215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LØNNMARK WERNER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Bamseveien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935 606 292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