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e86e1f941746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84a2d9f294be0"/>
  </p:sldMasterIdLst>
  <p:sldIdLst>
    <p:sldId xmlns:r="http://schemas.openxmlformats.org/officeDocument/2006/relationships" id="256" r:id="R39df5040837f44e5"/>
    <p:sldId xmlns:r="http://schemas.openxmlformats.org/officeDocument/2006/relationships" id="257" r:id="R6434f1b1e6064b17"/>
    <p:sldId xmlns:r="http://schemas.openxmlformats.org/officeDocument/2006/relationships" id="258" r:id="R6704a9760f3b4b74"/>
    <p:sldId xmlns:r="http://schemas.openxmlformats.org/officeDocument/2006/relationships" id="259" r:id="R621dfa7201984b2c"/>
    <p:sldId xmlns:r="http://schemas.openxmlformats.org/officeDocument/2006/relationships" id="260" r:id="Rd6d7c6e7dc84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84a2d9f294be0" /><Relationship Type="http://schemas.openxmlformats.org/officeDocument/2006/relationships/slide" Target="/ppt/slides/slide1.xml" Id="R39df5040837f44e5" /><Relationship Type="http://schemas.openxmlformats.org/officeDocument/2006/relationships/slide" Target="/ppt/slides/slide2.xml" Id="R6434f1b1e6064b17" /><Relationship Type="http://schemas.openxmlformats.org/officeDocument/2006/relationships/slide" Target="/ppt/slides/slide3.xml" Id="R6704a9760f3b4b74" /><Relationship Type="http://schemas.openxmlformats.org/officeDocument/2006/relationships/slide" Target="/ppt/slides/slide4.xml" Id="R621dfa7201984b2c" /><Relationship Type="http://schemas.openxmlformats.org/officeDocument/2006/relationships/slide" Target="/ppt/slides/slide5.xml" Id="Rd6d7c6e7dc84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0fdbdd653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46aac30324b4e" /><Relationship Type="http://schemas.openxmlformats.org/officeDocument/2006/relationships/theme" Target="/ppt/slideMasters/theme/theme1.xml" Id="R1fe6b70b7e6d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46aac3032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62ca10885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f87582bee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3afa86106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be22993d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0f78981f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BIBELSELSKAP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BIBELSELSKAP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97 64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post@bibel.no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www.bibel.no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935 570 212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BIBELSELSKAP STI</a:t>
            </a:r>
          </a:p>
        </p:txBody>
      </p:sp>
    </p:spTree>
  </p:cSld>
  <p:clrMapOvr>
    <a:masterClrMapping xmlns:a="http://schemas.openxmlformats.org/drawingml/2006/main"/>
  </p:clrMapOvr>
</p:sld>
</file>