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9c2ce923304e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704c7a372f4964"/>
  </p:sldMasterIdLst>
  <p:sldIdLst>
    <p:sldId xmlns:r="http://schemas.openxmlformats.org/officeDocument/2006/relationships" id="256" r:id="Racb686c0bb3647bb"/>
    <p:sldId xmlns:r="http://schemas.openxmlformats.org/officeDocument/2006/relationships" id="257" r:id="R3e1a07057c7a4e5b"/>
    <p:sldId xmlns:r="http://schemas.openxmlformats.org/officeDocument/2006/relationships" id="258" r:id="R63dae8039b6d4ffc"/>
    <p:sldId xmlns:r="http://schemas.openxmlformats.org/officeDocument/2006/relationships" id="259" r:id="R65f6884c6264433c"/>
    <p:sldId xmlns:r="http://schemas.openxmlformats.org/officeDocument/2006/relationships" id="260" r:id="R180e98f360154305"/>
    <p:sldId xmlns:r="http://schemas.openxmlformats.org/officeDocument/2006/relationships" id="261" r:id="Ra98bcc1b77c24c55"/>
    <p:sldId xmlns:r="http://schemas.openxmlformats.org/officeDocument/2006/relationships" id="262" r:id="R361d18d7808a4b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04c7a372f4964" /><Relationship Type="http://schemas.openxmlformats.org/officeDocument/2006/relationships/slide" Target="/ppt/slides/slide1.xml" Id="Racb686c0bb3647bb" /><Relationship Type="http://schemas.openxmlformats.org/officeDocument/2006/relationships/slide" Target="/ppt/slides/slide2.xml" Id="R3e1a07057c7a4e5b" /><Relationship Type="http://schemas.openxmlformats.org/officeDocument/2006/relationships/slide" Target="/ppt/slides/slide3.xml" Id="R63dae8039b6d4ffc" /><Relationship Type="http://schemas.openxmlformats.org/officeDocument/2006/relationships/slide" Target="/ppt/slides/slide4.xml" Id="R65f6884c6264433c" /><Relationship Type="http://schemas.openxmlformats.org/officeDocument/2006/relationships/slide" Target="/ppt/slides/slide5.xml" Id="R180e98f360154305" /><Relationship Type="http://schemas.openxmlformats.org/officeDocument/2006/relationships/slide" Target="/ppt/slides/slide6.xml" Id="Ra98bcc1b77c24c55" /><Relationship Type="http://schemas.openxmlformats.org/officeDocument/2006/relationships/slide" Target="/ppt/slides/slide7.xml" Id="R361d18d7808a4b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acdd154e04a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b03caa4d44933" /><Relationship Type="http://schemas.openxmlformats.org/officeDocument/2006/relationships/theme" Target="/ppt/slideMasters/theme/theme1.xml" Id="R8728c35639734e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fb03caa4d449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387f6904e47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f05f6061544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15e65b2714d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beb76bd7945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8f5dfb6804c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d922bdb2044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1955ea6a542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SINUS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4 286 291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47 588 240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47 883 315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STANDAL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57742633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935 515 165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