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c99d419ff0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2c21ca90d4fd0"/>
  </p:sldMasterIdLst>
  <p:sldIdLst>
    <p:sldId xmlns:r="http://schemas.openxmlformats.org/officeDocument/2006/relationships" id="256" r:id="Rac7583d5ebf749b1"/>
    <p:sldId xmlns:r="http://schemas.openxmlformats.org/officeDocument/2006/relationships" id="257" r:id="R33f94306e6e74a6e"/>
    <p:sldId xmlns:r="http://schemas.openxmlformats.org/officeDocument/2006/relationships" id="258" r:id="R263e7e2202824130"/>
    <p:sldId xmlns:r="http://schemas.openxmlformats.org/officeDocument/2006/relationships" id="259" r:id="R6d280cd1e0364ae9"/>
    <p:sldId xmlns:r="http://schemas.openxmlformats.org/officeDocument/2006/relationships" id="260" r:id="Re65332f75235471b"/>
    <p:sldId xmlns:r="http://schemas.openxmlformats.org/officeDocument/2006/relationships" id="261" r:id="R13d5b01689ba49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2c21ca90d4fd0" /><Relationship Type="http://schemas.openxmlformats.org/officeDocument/2006/relationships/slide" Target="/ppt/slides/slide1.xml" Id="Rac7583d5ebf749b1" /><Relationship Type="http://schemas.openxmlformats.org/officeDocument/2006/relationships/slide" Target="/ppt/slides/slide2.xml" Id="R33f94306e6e74a6e" /><Relationship Type="http://schemas.openxmlformats.org/officeDocument/2006/relationships/slide" Target="/ppt/slides/slide3.xml" Id="R263e7e2202824130" /><Relationship Type="http://schemas.openxmlformats.org/officeDocument/2006/relationships/slide" Target="/ppt/slides/slide4.xml" Id="R6d280cd1e0364ae9" /><Relationship Type="http://schemas.openxmlformats.org/officeDocument/2006/relationships/slide" Target="/ppt/slides/slide5.xml" Id="Re65332f75235471b" /><Relationship Type="http://schemas.openxmlformats.org/officeDocument/2006/relationships/slide" Target="/ppt/slides/slide6.xml" Id="R13d5b01689ba49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5a58963a849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2e93bdbfb4146" /><Relationship Type="http://schemas.openxmlformats.org/officeDocument/2006/relationships/theme" Target="/ppt/slideMasters/theme/theme1.xml" Id="R3fed93d5ddb9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2e93bdbfb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9a00c821144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e9ed88d4347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238de9a78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5dceff3e845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cbbcf2289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6f5ce55d1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APRI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1 319 986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935 502 950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 AS</a:t>
            </a:r>
          </a:p>
        </p:txBody>
      </p:sp>
    </p:spTree>
  </p:cSld>
  <p:clrMapOvr>
    <a:masterClrMapping xmlns:a="http://schemas.openxmlformats.org/drawingml/2006/main"/>
  </p:clrMapOvr>
</p:sld>
</file>