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8378db026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40b0e14dc4e39"/>
  </p:sldMasterIdLst>
  <p:sldIdLst>
    <p:sldId xmlns:r="http://schemas.openxmlformats.org/officeDocument/2006/relationships" id="256" r:id="Rb71b1474116741c7"/>
    <p:sldId xmlns:r="http://schemas.openxmlformats.org/officeDocument/2006/relationships" id="257" r:id="R6f4aefc576b84856"/>
    <p:sldId xmlns:r="http://schemas.openxmlformats.org/officeDocument/2006/relationships" id="258" r:id="Ra06f45691aa54b47"/>
    <p:sldId xmlns:r="http://schemas.openxmlformats.org/officeDocument/2006/relationships" id="259" r:id="R6c479ea92bc64368"/>
    <p:sldId xmlns:r="http://schemas.openxmlformats.org/officeDocument/2006/relationships" id="260" r:id="Rb2168fcce6ed45dd"/>
    <p:sldId xmlns:r="http://schemas.openxmlformats.org/officeDocument/2006/relationships" id="261" r:id="Reb17595383fa4a60"/>
    <p:sldId xmlns:r="http://schemas.openxmlformats.org/officeDocument/2006/relationships" id="262" r:id="R79cb555476a0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40b0e14dc4e39" /><Relationship Type="http://schemas.openxmlformats.org/officeDocument/2006/relationships/slide" Target="/ppt/slides/slide1.xml" Id="Rb71b1474116741c7" /><Relationship Type="http://schemas.openxmlformats.org/officeDocument/2006/relationships/slide" Target="/ppt/slides/slide2.xml" Id="R6f4aefc576b84856" /><Relationship Type="http://schemas.openxmlformats.org/officeDocument/2006/relationships/slide" Target="/ppt/slides/slide3.xml" Id="Ra06f45691aa54b47" /><Relationship Type="http://schemas.openxmlformats.org/officeDocument/2006/relationships/slide" Target="/ppt/slides/slide4.xml" Id="R6c479ea92bc64368" /><Relationship Type="http://schemas.openxmlformats.org/officeDocument/2006/relationships/slide" Target="/ppt/slides/slide5.xml" Id="Rb2168fcce6ed45dd" /><Relationship Type="http://schemas.openxmlformats.org/officeDocument/2006/relationships/slide" Target="/ppt/slides/slide6.xml" Id="Reb17595383fa4a60" /><Relationship Type="http://schemas.openxmlformats.org/officeDocument/2006/relationships/slide" Target="/ppt/slides/slide7.xml" Id="R79cb555476a0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46ea22b02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c19d0bce45f7" /><Relationship Type="http://schemas.openxmlformats.org/officeDocument/2006/relationships/theme" Target="/ppt/slideMasters/theme/theme1.xml" Id="R6332aa6e7090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ac19d0bce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ff6b4f6b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db9d52ae6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86325f7f4a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d32e0501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d62632c81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5add13b8e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d2d3ad26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3 536 917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935 460 832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NYING AS</a:t>
            </a:r>
          </a:p>
        </p:txBody>
      </p:sp>
    </p:spTree>
  </p:cSld>
  <p:clrMapOvr>
    <a:masterClrMapping xmlns:a="http://schemas.openxmlformats.org/drawingml/2006/main"/>
  </p:clrMapOvr>
</p:sld>
</file>