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208c05fa2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3211228a34d36"/>
  </p:sldMasterIdLst>
  <p:sldIdLst>
    <p:sldId xmlns:r="http://schemas.openxmlformats.org/officeDocument/2006/relationships" id="256" r:id="R81b645442d464584"/>
    <p:sldId xmlns:r="http://schemas.openxmlformats.org/officeDocument/2006/relationships" id="257" r:id="R09568e211f944650"/>
    <p:sldId xmlns:r="http://schemas.openxmlformats.org/officeDocument/2006/relationships" id="258" r:id="R01dafb776b794594"/>
    <p:sldId xmlns:r="http://schemas.openxmlformats.org/officeDocument/2006/relationships" id="259" r:id="R5515593567924660"/>
    <p:sldId xmlns:r="http://schemas.openxmlformats.org/officeDocument/2006/relationships" id="260" r:id="R8a136d8fde37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3211228a34d36" /><Relationship Type="http://schemas.openxmlformats.org/officeDocument/2006/relationships/slide" Target="/ppt/slides/slide1.xml" Id="R81b645442d464584" /><Relationship Type="http://schemas.openxmlformats.org/officeDocument/2006/relationships/slide" Target="/ppt/slides/slide2.xml" Id="R09568e211f944650" /><Relationship Type="http://schemas.openxmlformats.org/officeDocument/2006/relationships/slide" Target="/ppt/slides/slide3.xml" Id="R01dafb776b794594" /><Relationship Type="http://schemas.openxmlformats.org/officeDocument/2006/relationships/slide" Target="/ppt/slides/slide4.xml" Id="R5515593567924660" /><Relationship Type="http://schemas.openxmlformats.org/officeDocument/2006/relationships/slide" Target="/ppt/slides/slide5.xml" Id="R8a136d8fde37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4be4fcbe5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f640a223473f" /><Relationship Type="http://schemas.openxmlformats.org/officeDocument/2006/relationships/theme" Target="/ppt/slideMasters/theme/theme1.xml" Id="R238e0f755076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cf640a223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2c5fd5614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e048e696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637e1aa0a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05a5366e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09cb61e7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