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6de369555a49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5acad841bc4c72"/>
  </p:sldMasterIdLst>
  <p:sldIdLst>
    <p:sldId xmlns:r="http://schemas.openxmlformats.org/officeDocument/2006/relationships" id="256" r:id="Rb062e4467566449b"/>
    <p:sldId xmlns:r="http://schemas.openxmlformats.org/officeDocument/2006/relationships" id="257" r:id="Rcd09a13e11ba4df7"/>
    <p:sldId xmlns:r="http://schemas.openxmlformats.org/officeDocument/2006/relationships" id="258" r:id="R9299d90fe8aa4233"/>
    <p:sldId xmlns:r="http://schemas.openxmlformats.org/officeDocument/2006/relationships" id="259" r:id="R02e8a333fecb43b0"/>
    <p:sldId xmlns:r="http://schemas.openxmlformats.org/officeDocument/2006/relationships" id="260" r:id="R7da034d7596e408f"/>
    <p:sldId xmlns:r="http://schemas.openxmlformats.org/officeDocument/2006/relationships" id="261" r:id="R65eb83b923a440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5acad841bc4c72" /><Relationship Type="http://schemas.openxmlformats.org/officeDocument/2006/relationships/slide" Target="/ppt/slides/slide1.xml" Id="Rb062e4467566449b" /><Relationship Type="http://schemas.openxmlformats.org/officeDocument/2006/relationships/slide" Target="/ppt/slides/slide2.xml" Id="Rcd09a13e11ba4df7" /><Relationship Type="http://schemas.openxmlformats.org/officeDocument/2006/relationships/slide" Target="/ppt/slides/slide3.xml" Id="R9299d90fe8aa4233" /><Relationship Type="http://schemas.openxmlformats.org/officeDocument/2006/relationships/slide" Target="/ppt/slides/slide4.xml" Id="R02e8a333fecb43b0" /><Relationship Type="http://schemas.openxmlformats.org/officeDocument/2006/relationships/slide" Target="/ppt/slides/slide5.xml" Id="R7da034d7596e408f" /><Relationship Type="http://schemas.openxmlformats.org/officeDocument/2006/relationships/slide" Target="/ppt/slides/slide6.xml" Id="R65eb83b923a440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176ca926b34c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e5140687a45d1" /><Relationship Type="http://schemas.openxmlformats.org/officeDocument/2006/relationships/theme" Target="/ppt/slideMasters/theme/theme1.xml" Id="R03921dd6b45146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0e5140687a45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29149336241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df639fe4543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0216b3bd045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b25ff96cd40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5634fdb2b44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7e0075e1047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Dalatunvegen 258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5600 Norheimsund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935 454 549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