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875bbbdcff4bd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d785aa7fc04008"/>
  </p:sldMasterIdLst>
  <p:sldIdLst>
    <p:sldId xmlns:r="http://schemas.openxmlformats.org/officeDocument/2006/relationships" id="256" r:id="R253435e282ae4d72"/>
    <p:sldId xmlns:r="http://schemas.openxmlformats.org/officeDocument/2006/relationships" id="257" r:id="R77c3d549e8264700"/>
    <p:sldId xmlns:r="http://schemas.openxmlformats.org/officeDocument/2006/relationships" id="258" r:id="R6182dc9ac77647f2"/>
    <p:sldId xmlns:r="http://schemas.openxmlformats.org/officeDocument/2006/relationships" id="259" r:id="Ra6f57399940941dc"/>
    <p:sldId xmlns:r="http://schemas.openxmlformats.org/officeDocument/2006/relationships" id="260" r:id="Rff2f7562c6c54f30"/>
    <p:sldId xmlns:r="http://schemas.openxmlformats.org/officeDocument/2006/relationships" id="261" r:id="R988c13b5a55f4e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d785aa7fc04008" /><Relationship Type="http://schemas.openxmlformats.org/officeDocument/2006/relationships/slide" Target="/ppt/slides/slide1.xml" Id="R253435e282ae4d72" /><Relationship Type="http://schemas.openxmlformats.org/officeDocument/2006/relationships/slide" Target="/ppt/slides/slide2.xml" Id="R77c3d549e8264700" /><Relationship Type="http://schemas.openxmlformats.org/officeDocument/2006/relationships/slide" Target="/ppt/slides/slide3.xml" Id="R6182dc9ac77647f2" /><Relationship Type="http://schemas.openxmlformats.org/officeDocument/2006/relationships/slide" Target="/ppt/slides/slide4.xml" Id="Ra6f57399940941dc" /><Relationship Type="http://schemas.openxmlformats.org/officeDocument/2006/relationships/slide" Target="/ppt/slides/slide5.xml" Id="Rff2f7562c6c54f30" /><Relationship Type="http://schemas.openxmlformats.org/officeDocument/2006/relationships/slide" Target="/ppt/slides/slide6.xml" Id="R988c13b5a55f4e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c872cf28954b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d4e1c632244baa" /><Relationship Type="http://schemas.openxmlformats.org/officeDocument/2006/relationships/theme" Target="/ppt/slideMasters/theme/theme1.xml" Id="Rc0c8b71777d84e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d4e1c63224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029b442d041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8e01420714b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492fce45d49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4b1453cc444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d025ebd5948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0dc5a082a4b8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CEDRA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CEDRA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87 971 346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−53 783 550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−42 669 232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714 037 030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1 035 980 688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Ruseløkkveien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935 416 779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CEDRA NORGE AS</a:t>
            </a:r>
          </a:p>
        </p:txBody>
      </p:sp>
    </p:spTree>
  </p:cSld>
  <p:clrMapOvr>
    <a:masterClrMapping xmlns:a="http://schemas.openxmlformats.org/drawingml/2006/main"/>
  </p:clrMapOvr>
</p:sld>
</file>