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ebe072a02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0497e56c947ca"/>
  </p:sldMasterIdLst>
  <p:sldIdLst>
    <p:sldId xmlns:r="http://schemas.openxmlformats.org/officeDocument/2006/relationships" id="256" r:id="R141c70b601644580"/>
    <p:sldId xmlns:r="http://schemas.openxmlformats.org/officeDocument/2006/relationships" id="257" r:id="Rdecd87d4091e4b13"/>
    <p:sldId xmlns:r="http://schemas.openxmlformats.org/officeDocument/2006/relationships" id="258" r:id="R2cf5747b364f466f"/>
    <p:sldId xmlns:r="http://schemas.openxmlformats.org/officeDocument/2006/relationships" id="259" r:id="R4d212367a22141b9"/>
    <p:sldId xmlns:r="http://schemas.openxmlformats.org/officeDocument/2006/relationships" id="260" r:id="R39e90a42c2aa4f9f"/>
    <p:sldId xmlns:r="http://schemas.openxmlformats.org/officeDocument/2006/relationships" id="261" r:id="R36776ac7ff774519"/>
    <p:sldId xmlns:r="http://schemas.openxmlformats.org/officeDocument/2006/relationships" id="262" r:id="R7b2b19d0ce63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0497e56c947ca" /><Relationship Type="http://schemas.openxmlformats.org/officeDocument/2006/relationships/slide" Target="/ppt/slides/slide1.xml" Id="R141c70b601644580" /><Relationship Type="http://schemas.openxmlformats.org/officeDocument/2006/relationships/slide" Target="/ppt/slides/slide2.xml" Id="Rdecd87d4091e4b13" /><Relationship Type="http://schemas.openxmlformats.org/officeDocument/2006/relationships/slide" Target="/ppt/slides/slide3.xml" Id="R2cf5747b364f466f" /><Relationship Type="http://schemas.openxmlformats.org/officeDocument/2006/relationships/slide" Target="/ppt/slides/slide4.xml" Id="R4d212367a22141b9" /><Relationship Type="http://schemas.openxmlformats.org/officeDocument/2006/relationships/slide" Target="/ppt/slides/slide5.xml" Id="R39e90a42c2aa4f9f" /><Relationship Type="http://schemas.openxmlformats.org/officeDocument/2006/relationships/slide" Target="/ppt/slides/slide6.xml" Id="R36776ac7ff774519" /><Relationship Type="http://schemas.openxmlformats.org/officeDocument/2006/relationships/slide" Target="/ppt/slides/slide7.xml" Id="R7b2b19d0ce63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f201b825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f5c743c04a93" /><Relationship Type="http://schemas.openxmlformats.org/officeDocument/2006/relationships/theme" Target="/ppt/slideMasters/theme/theme1.xml" Id="Rd59d9b014d02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0f5c743c0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19c17f88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67e4df101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e0b4a1725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998a7d1e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638a74d8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e53e4fdd3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050f82fe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