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b6296788fd47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19caef904342b1"/>
  </p:sldMasterIdLst>
  <p:sldIdLst>
    <p:sldId xmlns:r="http://schemas.openxmlformats.org/officeDocument/2006/relationships" id="256" r:id="R763ab5eae21e4fc4"/>
    <p:sldId xmlns:r="http://schemas.openxmlformats.org/officeDocument/2006/relationships" id="257" r:id="R0839bde4814a4eda"/>
    <p:sldId xmlns:r="http://schemas.openxmlformats.org/officeDocument/2006/relationships" id="258" r:id="R6ee3ac2b51da42d4"/>
    <p:sldId xmlns:r="http://schemas.openxmlformats.org/officeDocument/2006/relationships" id="259" r:id="R7849716486fb4668"/>
    <p:sldId xmlns:r="http://schemas.openxmlformats.org/officeDocument/2006/relationships" id="260" r:id="Rd733e566b41d4128"/>
    <p:sldId xmlns:r="http://schemas.openxmlformats.org/officeDocument/2006/relationships" id="261" r:id="Rcd5760fd40c344fa"/>
    <p:sldId xmlns:r="http://schemas.openxmlformats.org/officeDocument/2006/relationships" id="262" r:id="Rbe1d6f71103544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19caef904342b1" /><Relationship Type="http://schemas.openxmlformats.org/officeDocument/2006/relationships/slide" Target="/ppt/slides/slide1.xml" Id="R763ab5eae21e4fc4" /><Relationship Type="http://schemas.openxmlformats.org/officeDocument/2006/relationships/slide" Target="/ppt/slides/slide2.xml" Id="R0839bde4814a4eda" /><Relationship Type="http://schemas.openxmlformats.org/officeDocument/2006/relationships/slide" Target="/ppt/slides/slide3.xml" Id="R6ee3ac2b51da42d4" /><Relationship Type="http://schemas.openxmlformats.org/officeDocument/2006/relationships/slide" Target="/ppt/slides/slide4.xml" Id="R7849716486fb4668" /><Relationship Type="http://schemas.openxmlformats.org/officeDocument/2006/relationships/slide" Target="/ppt/slides/slide5.xml" Id="Rd733e566b41d4128" /><Relationship Type="http://schemas.openxmlformats.org/officeDocument/2006/relationships/slide" Target="/ppt/slides/slide6.xml" Id="Rcd5760fd40c344fa" /><Relationship Type="http://schemas.openxmlformats.org/officeDocument/2006/relationships/slide" Target="/ppt/slides/slide7.xml" Id="Rbe1d6f71103544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865bd73a748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f14a4ef9a4331" /><Relationship Type="http://schemas.openxmlformats.org/officeDocument/2006/relationships/theme" Target="/ppt/slideMasters/theme/theme1.xml" Id="Rd12b5c85ed734e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1f14a4ef9a43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920e901af46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c4457181641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379a26dba4d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ba6b386ae42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2d3b3a52e43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3baa4c61f4f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561da736a41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IKOS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3 852 686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29 646 564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30 752 281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OVE SOLÅS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Langhelles vei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5148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55299620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935 331 390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IKOS AS</a:t>
            </a:r>
          </a:p>
        </p:txBody>
      </p:sp>
    </p:spTree>
  </p:cSld>
  <p:clrMapOvr>
    <a:masterClrMapping xmlns:a="http://schemas.openxmlformats.org/drawingml/2006/main"/>
  </p:clrMapOvr>
</p:sld>
</file>