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851ac63d7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b93bca002742c6"/>
  </p:sldMasterIdLst>
  <p:sldIdLst>
    <p:sldId xmlns:r="http://schemas.openxmlformats.org/officeDocument/2006/relationships" id="256" r:id="Rdc4a59c661cd4021"/>
    <p:sldId xmlns:r="http://schemas.openxmlformats.org/officeDocument/2006/relationships" id="257" r:id="R70e82dd40b724565"/>
    <p:sldId xmlns:r="http://schemas.openxmlformats.org/officeDocument/2006/relationships" id="258" r:id="R91b67a5662ff4e7a"/>
    <p:sldId xmlns:r="http://schemas.openxmlformats.org/officeDocument/2006/relationships" id="259" r:id="R504829fb4369447f"/>
    <p:sldId xmlns:r="http://schemas.openxmlformats.org/officeDocument/2006/relationships" id="260" r:id="R3fe628e4aa304b27"/>
    <p:sldId xmlns:r="http://schemas.openxmlformats.org/officeDocument/2006/relationships" id="261" r:id="R54d5bf62fb584780"/>
    <p:sldId xmlns:r="http://schemas.openxmlformats.org/officeDocument/2006/relationships" id="262" r:id="R4617d3463660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93bca002742c6" /><Relationship Type="http://schemas.openxmlformats.org/officeDocument/2006/relationships/slide" Target="/ppt/slides/slide1.xml" Id="Rdc4a59c661cd4021" /><Relationship Type="http://schemas.openxmlformats.org/officeDocument/2006/relationships/slide" Target="/ppt/slides/slide2.xml" Id="R70e82dd40b724565" /><Relationship Type="http://schemas.openxmlformats.org/officeDocument/2006/relationships/slide" Target="/ppt/slides/slide3.xml" Id="R91b67a5662ff4e7a" /><Relationship Type="http://schemas.openxmlformats.org/officeDocument/2006/relationships/slide" Target="/ppt/slides/slide4.xml" Id="R504829fb4369447f" /><Relationship Type="http://schemas.openxmlformats.org/officeDocument/2006/relationships/slide" Target="/ppt/slides/slide5.xml" Id="R3fe628e4aa304b27" /><Relationship Type="http://schemas.openxmlformats.org/officeDocument/2006/relationships/slide" Target="/ppt/slides/slide6.xml" Id="R54d5bf62fb584780" /><Relationship Type="http://schemas.openxmlformats.org/officeDocument/2006/relationships/slide" Target="/ppt/slides/slide7.xml" Id="R4617d3463660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ef894de79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496252ed74c13" /><Relationship Type="http://schemas.openxmlformats.org/officeDocument/2006/relationships/theme" Target="/ppt/slideMasters/theme/theme1.xml" Id="R0bc21f3364c0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496252ed7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2ae18e71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26c83eee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43d45f5d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55b9f21c5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71b893900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07b31b129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7d1cc653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KLAR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343 200 027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343 330 537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LONGSHIP KLAR SPV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LONGSHIP KLAR SPV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INVEST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HVIBRA HOLDING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Longship AS, Akersgata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935 301 947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