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f4f7ef2ce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466a5178645ea"/>
  </p:sldMasterIdLst>
  <p:sldIdLst>
    <p:sldId xmlns:r="http://schemas.openxmlformats.org/officeDocument/2006/relationships" id="256" r:id="R0fe088775a5e4e26"/>
    <p:sldId xmlns:r="http://schemas.openxmlformats.org/officeDocument/2006/relationships" id="257" r:id="R5ff592d3453b4ab6"/>
    <p:sldId xmlns:r="http://schemas.openxmlformats.org/officeDocument/2006/relationships" id="258" r:id="Rd2b0d06105e34e8b"/>
    <p:sldId xmlns:r="http://schemas.openxmlformats.org/officeDocument/2006/relationships" id="259" r:id="R64bdb0999c064145"/>
    <p:sldId xmlns:r="http://schemas.openxmlformats.org/officeDocument/2006/relationships" id="260" r:id="R8d1ca3c1855043d4"/>
    <p:sldId xmlns:r="http://schemas.openxmlformats.org/officeDocument/2006/relationships" id="261" r:id="R8f13696d53af4238"/>
    <p:sldId xmlns:r="http://schemas.openxmlformats.org/officeDocument/2006/relationships" id="262" r:id="R473fb6cf4674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466a5178645ea" /><Relationship Type="http://schemas.openxmlformats.org/officeDocument/2006/relationships/slide" Target="/ppt/slides/slide1.xml" Id="R0fe088775a5e4e26" /><Relationship Type="http://schemas.openxmlformats.org/officeDocument/2006/relationships/slide" Target="/ppt/slides/slide2.xml" Id="R5ff592d3453b4ab6" /><Relationship Type="http://schemas.openxmlformats.org/officeDocument/2006/relationships/slide" Target="/ppt/slides/slide3.xml" Id="Rd2b0d06105e34e8b" /><Relationship Type="http://schemas.openxmlformats.org/officeDocument/2006/relationships/slide" Target="/ppt/slides/slide4.xml" Id="R64bdb0999c064145" /><Relationship Type="http://schemas.openxmlformats.org/officeDocument/2006/relationships/slide" Target="/ppt/slides/slide5.xml" Id="R8d1ca3c1855043d4" /><Relationship Type="http://schemas.openxmlformats.org/officeDocument/2006/relationships/slide" Target="/ppt/slides/slide6.xml" Id="R8f13696d53af4238" /><Relationship Type="http://schemas.openxmlformats.org/officeDocument/2006/relationships/slide" Target="/ppt/slides/slide7.xml" Id="R473fb6cf4674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65b9f17f5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4e78180b494a" /><Relationship Type="http://schemas.openxmlformats.org/officeDocument/2006/relationships/theme" Target="/ppt/slideMasters/theme/theme1.xml" Id="R5591d10747b8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34e78180b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b4ad393e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d202f35c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83818c2d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6f1f629c8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8a1c98da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19e11b5a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7b82d3fa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11 406 987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4 497 054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935 239 303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