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43d60ecb3641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1ca578bf6e4020"/>
  </p:sldMasterIdLst>
  <p:sldIdLst>
    <p:sldId xmlns:r="http://schemas.openxmlformats.org/officeDocument/2006/relationships" id="256" r:id="Rdc5d0dc0f54344a6"/>
    <p:sldId xmlns:r="http://schemas.openxmlformats.org/officeDocument/2006/relationships" id="257" r:id="Recbe8522befd49e6"/>
    <p:sldId xmlns:r="http://schemas.openxmlformats.org/officeDocument/2006/relationships" id="258" r:id="R25d66560444f424f"/>
    <p:sldId xmlns:r="http://schemas.openxmlformats.org/officeDocument/2006/relationships" id="259" r:id="Rceefe1ddad464e5a"/>
    <p:sldId xmlns:r="http://schemas.openxmlformats.org/officeDocument/2006/relationships" id="260" r:id="R9119d9c704c8493b"/>
    <p:sldId xmlns:r="http://schemas.openxmlformats.org/officeDocument/2006/relationships" id="261" r:id="R05d4a4b809d640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1ca578bf6e4020" /><Relationship Type="http://schemas.openxmlformats.org/officeDocument/2006/relationships/slide" Target="/ppt/slides/slide1.xml" Id="Rdc5d0dc0f54344a6" /><Relationship Type="http://schemas.openxmlformats.org/officeDocument/2006/relationships/slide" Target="/ppt/slides/slide2.xml" Id="Recbe8522befd49e6" /><Relationship Type="http://schemas.openxmlformats.org/officeDocument/2006/relationships/slide" Target="/ppt/slides/slide3.xml" Id="R25d66560444f424f" /><Relationship Type="http://schemas.openxmlformats.org/officeDocument/2006/relationships/slide" Target="/ppt/slides/slide4.xml" Id="Rceefe1ddad464e5a" /><Relationship Type="http://schemas.openxmlformats.org/officeDocument/2006/relationships/slide" Target="/ppt/slides/slide5.xml" Id="R9119d9c704c8493b" /><Relationship Type="http://schemas.openxmlformats.org/officeDocument/2006/relationships/slide" Target="/ppt/slides/slide6.xml" Id="R05d4a4b809d640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43226d7a2d40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259559dd54302" /><Relationship Type="http://schemas.openxmlformats.org/officeDocument/2006/relationships/theme" Target="/ppt/slideMasters/theme/theme1.xml" Id="Rbd23be7aa1da45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0259559dd543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002da83fe41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addfe030241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9ff6ea48d41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5b9cc76e648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f3bbcacac4a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db3207ef44a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REGNSKAPSJEFEN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467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935 239 303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