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d5af6b824fe4de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81f78eaa46241ea"/>
  </p:sldMasterIdLst>
  <p:sldIdLst>
    <p:sldId xmlns:r="http://schemas.openxmlformats.org/officeDocument/2006/relationships" id="256" r:id="R49a30d2c545c4294"/>
    <p:sldId xmlns:r="http://schemas.openxmlformats.org/officeDocument/2006/relationships" id="257" r:id="R052ea4d037de4edc"/>
    <p:sldId xmlns:r="http://schemas.openxmlformats.org/officeDocument/2006/relationships" id="258" r:id="R97d72596ec854450"/>
    <p:sldId xmlns:r="http://schemas.openxmlformats.org/officeDocument/2006/relationships" id="259" r:id="Rbba40661a4184007"/>
    <p:sldId xmlns:r="http://schemas.openxmlformats.org/officeDocument/2006/relationships" id="260" r:id="R031fde125e0843d9"/>
    <p:sldId xmlns:r="http://schemas.openxmlformats.org/officeDocument/2006/relationships" id="261" r:id="Raf239cf6324340a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1f78eaa46241ea" /><Relationship Type="http://schemas.openxmlformats.org/officeDocument/2006/relationships/slide" Target="/ppt/slides/slide1.xml" Id="R49a30d2c545c4294" /><Relationship Type="http://schemas.openxmlformats.org/officeDocument/2006/relationships/slide" Target="/ppt/slides/slide2.xml" Id="R052ea4d037de4edc" /><Relationship Type="http://schemas.openxmlformats.org/officeDocument/2006/relationships/slide" Target="/ppt/slides/slide3.xml" Id="R97d72596ec854450" /><Relationship Type="http://schemas.openxmlformats.org/officeDocument/2006/relationships/slide" Target="/ppt/slides/slide4.xml" Id="Rbba40661a4184007" /><Relationship Type="http://schemas.openxmlformats.org/officeDocument/2006/relationships/slide" Target="/ppt/slides/slide5.xml" Id="R031fde125e0843d9" /><Relationship Type="http://schemas.openxmlformats.org/officeDocument/2006/relationships/slide" Target="/ppt/slides/slide6.xml" Id="Raf239cf6324340a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4f794c8bff4b7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9b158a1382469e" /><Relationship Type="http://schemas.openxmlformats.org/officeDocument/2006/relationships/theme" Target="/ppt/slideMasters/theme/theme1.xml" Id="Rc8ded47dbe614b5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a9b158a1382469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2988a35a0342d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ae7bbd84234ce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e307ad17064a6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2051195df9425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62aeccac294cb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2471e104fd44c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KSE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KSE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KSE REGNSKAP AS ble etablert [år] og holder til i Duken.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KSE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KSE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KSE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5 942 953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798 975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630 476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721 273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2 856 283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KSE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Knarbergveien 15D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3133 Duken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935 228 638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KSE REGNSKAP AS</a:t>
            </a:r>
          </a:p>
        </p:txBody>
      </p:sp>
    </p:spTree>
  </p:cSld>
  <p:clrMapOvr>
    <a:masterClrMapping xmlns:a="http://schemas.openxmlformats.org/drawingml/2006/main"/>
  </p:clrMapOvr>
</p:sld>
</file>