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d11895bd2d46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e0f7ead61046f2"/>
  </p:sldMasterIdLst>
  <p:sldIdLst>
    <p:sldId xmlns:r="http://schemas.openxmlformats.org/officeDocument/2006/relationships" id="256" r:id="Rbe36d85c59c242a2"/>
    <p:sldId xmlns:r="http://schemas.openxmlformats.org/officeDocument/2006/relationships" id="257" r:id="R68b09372d0da4571"/>
    <p:sldId xmlns:r="http://schemas.openxmlformats.org/officeDocument/2006/relationships" id="258" r:id="R27c5762ccf084653"/>
    <p:sldId xmlns:r="http://schemas.openxmlformats.org/officeDocument/2006/relationships" id="259" r:id="Rac1ab7ae2b3a4af0"/>
    <p:sldId xmlns:r="http://schemas.openxmlformats.org/officeDocument/2006/relationships" id="260" r:id="R4394156b28924863"/>
    <p:sldId xmlns:r="http://schemas.openxmlformats.org/officeDocument/2006/relationships" id="261" r:id="R9fd2a060824c4d3c"/>
    <p:sldId xmlns:r="http://schemas.openxmlformats.org/officeDocument/2006/relationships" id="262" r:id="Rc127a8fff58f49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e0f7ead61046f2" /><Relationship Type="http://schemas.openxmlformats.org/officeDocument/2006/relationships/slide" Target="/ppt/slides/slide1.xml" Id="Rbe36d85c59c242a2" /><Relationship Type="http://schemas.openxmlformats.org/officeDocument/2006/relationships/slide" Target="/ppt/slides/slide2.xml" Id="R68b09372d0da4571" /><Relationship Type="http://schemas.openxmlformats.org/officeDocument/2006/relationships/slide" Target="/ppt/slides/slide3.xml" Id="R27c5762ccf084653" /><Relationship Type="http://schemas.openxmlformats.org/officeDocument/2006/relationships/slide" Target="/ppt/slides/slide4.xml" Id="Rac1ab7ae2b3a4af0" /><Relationship Type="http://schemas.openxmlformats.org/officeDocument/2006/relationships/slide" Target="/ppt/slides/slide5.xml" Id="R4394156b28924863" /><Relationship Type="http://schemas.openxmlformats.org/officeDocument/2006/relationships/slide" Target="/ppt/slides/slide6.xml" Id="R9fd2a060824c4d3c" /><Relationship Type="http://schemas.openxmlformats.org/officeDocument/2006/relationships/slide" Target="/ppt/slides/slide7.xml" Id="Rc127a8fff58f49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c1a02297ec4d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41fad17054f95" /><Relationship Type="http://schemas.openxmlformats.org/officeDocument/2006/relationships/theme" Target="/ppt/slideMasters/theme/theme1.xml" Id="R35603cedb59240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c41fad17054f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6672c1e6445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2239ababf4a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15748a3324c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7db4b0b2347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ccc665b7f4d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aae1f0c0b4e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134bb00774e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EGANSTI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EGANSTI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EGANSTI INVEST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EGANSTI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EGANSTI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EGANSTI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472 859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6 790 515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6 790 515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EGANSTI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EGANSTI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Jensen, Fritzøe Brygge 9I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3264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12 47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935 181 100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EGANSTI INVEST AS</a:t>
            </a:r>
          </a:p>
        </p:txBody>
      </p:sp>
    </p:spTree>
  </p:cSld>
  <p:clrMapOvr>
    <a:masterClrMapping xmlns:a="http://schemas.openxmlformats.org/drawingml/2006/main"/>
  </p:clrMapOvr>
</p:sld>
</file>