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ac3029c08e45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112d9ec0e14592"/>
  </p:sldMasterIdLst>
  <p:sldIdLst>
    <p:sldId xmlns:r="http://schemas.openxmlformats.org/officeDocument/2006/relationships" id="256" r:id="Rb974b7b704314cec"/>
    <p:sldId xmlns:r="http://schemas.openxmlformats.org/officeDocument/2006/relationships" id="257" r:id="Rd6fcc6684e4f47ee"/>
    <p:sldId xmlns:r="http://schemas.openxmlformats.org/officeDocument/2006/relationships" id="258" r:id="R27a04468bd6b4a09"/>
    <p:sldId xmlns:r="http://schemas.openxmlformats.org/officeDocument/2006/relationships" id="259" r:id="Ra50a958f677443f5"/>
    <p:sldId xmlns:r="http://schemas.openxmlformats.org/officeDocument/2006/relationships" id="260" r:id="R684ad3eb09714e1b"/>
    <p:sldId xmlns:r="http://schemas.openxmlformats.org/officeDocument/2006/relationships" id="261" r:id="Rc88f65871d464a4e"/>
    <p:sldId xmlns:r="http://schemas.openxmlformats.org/officeDocument/2006/relationships" id="262" r:id="R8bbb93d92e1045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112d9ec0e14592" /><Relationship Type="http://schemas.openxmlformats.org/officeDocument/2006/relationships/slide" Target="/ppt/slides/slide1.xml" Id="Rb974b7b704314cec" /><Relationship Type="http://schemas.openxmlformats.org/officeDocument/2006/relationships/slide" Target="/ppt/slides/slide2.xml" Id="Rd6fcc6684e4f47ee" /><Relationship Type="http://schemas.openxmlformats.org/officeDocument/2006/relationships/slide" Target="/ppt/slides/slide3.xml" Id="R27a04468bd6b4a09" /><Relationship Type="http://schemas.openxmlformats.org/officeDocument/2006/relationships/slide" Target="/ppt/slides/slide4.xml" Id="Ra50a958f677443f5" /><Relationship Type="http://schemas.openxmlformats.org/officeDocument/2006/relationships/slide" Target="/ppt/slides/slide5.xml" Id="R684ad3eb09714e1b" /><Relationship Type="http://schemas.openxmlformats.org/officeDocument/2006/relationships/slide" Target="/ppt/slides/slide6.xml" Id="Rc88f65871d464a4e" /><Relationship Type="http://schemas.openxmlformats.org/officeDocument/2006/relationships/slide" Target="/ppt/slides/slide7.xml" Id="R8bbb93d92e1045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68d7eca45d40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ed5a988a04490b" /><Relationship Type="http://schemas.openxmlformats.org/officeDocument/2006/relationships/theme" Target="/ppt/slideMasters/theme/theme1.xml" Id="Rfb17f741477a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9ed5a988a0449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e83716a794b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9ec8dab48549f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0a1cd5e324e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4317ab6d04a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43a702012044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14351638564bc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bbf7113bae49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KRISTOFFERSEN &amp; 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&amp; BERG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7 518 651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−62 214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2 793 120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4 285 831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MORTEN  –  81,5 %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TORILL A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KILINC SELMA  –  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KRISTOFFERSEN EVA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Enebakkv 302 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78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935 165 644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KRISTOFFERSEN &amp; BERG AS</a:t>
            </a:r>
          </a:p>
        </p:txBody>
      </p:sp>
    </p:spTree>
  </p:cSld>
  <p:clrMapOvr>
    <a:masterClrMapping xmlns:a="http://schemas.openxmlformats.org/drawingml/2006/main"/>
  </p:clrMapOvr>
</p:sld>
</file>