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a88713545d45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21684f899d4e44"/>
  </p:sldMasterIdLst>
  <p:sldIdLst>
    <p:sldId xmlns:r="http://schemas.openxmlformats.org/officeDocument/2006/relationships" id="256" r:id="R3ff389996e534b10"/>
    <p:sldId xmlns:r="http://schemas.openxmlformats.org/officeDocument/2006/relationships" id="257" r:id="R65b0a066f6b54495"/>
    <p:sldId xmlns:r="http://schemas.openxmlformats.org/officeDocument/2006/relationships" id="258" r:id="R07fd9d52ad2846ed"/>
    <p:sldId xmlns:r="http://schemas.openxmlformats.org/officeDocument/2006/relationships" id="259" r:id="R987c3d20cb9b4686"/>
    <p:sldId xmlns:r="http://schemas.openxmlformats.org/officeDocument/2006/relationships" id="260" r:id="Rafeabc6891534aa2"/>
    <p:sldId xmlns:r="http://schemas.openxmlformats.org/officeDocument/2006/relationships" id="261" r:id="R8e298f466875417b"/>
    <p:sldId xmlns:r="http://schemas.openxmlformats.org/officeDocument/2006/relationships" id="262" r:id="R6588d5225ace44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21684f899d4e44" /><Relationship Type="http://schemas.openxmlformats.org/officeDocument/2006/relationships/slide" Target="/ppt/slides/slide1.xml" Id="R3ff389996e534b10" /><Relationship Type="http://schemas.openxmlformats.org/officeDocument/2006/relationships/slide" Target="/ppt/slides/slide2.xml" Id="R65b0a066f6b54495" /><Relationship Type="http://schemas.openxmlformats.org/officeDocument/2006/relationships/slide" Target="/ppt/slides/slide3.xml" Id="R07fd9d52ad2846ed" /><Relationship Type="http://schemas.openxmlformats.org/officeDocument/2006/relationships/slide" Target="/ppt/slides/slide4.xml" Id="R987c3d20cb9b4686" /><Relationship Type="http://schemas.openxmlformats.org/officeDocument/2006/relationships/slide" Target="/ppt/slides/slide5.xml" Id="Rafeabc6891534aa2" /><Relationship Type="http://schemas.openxmlformats.org/officeDocument/2006/relationships/slide" Target="/ppt/slides/slide6.xml" Id="R8e298f466875417b" /><Relationship Type="http://schemas.openxmlformats.org/officeDocument/2006/relationships/slide" Target="/ppt/slides/slide7.xml" Id="R6588d5225ace44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cfff0fd10143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afe7a58884034" /><Relationship Type="http://schemas.openxmlformats.org/officeDocument/2006/relationships/theme" Target="/ppt/slideMasters/theme/theme1.xml" Id="Rc79c212d91754a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fafe7a588840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4bdf4cb974a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11fa3cea84f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67716c7dc42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061f951b847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f61fad4ca45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bd54cd1f342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26a26aa7f47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GRAVDAHL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GRAVDAHL INVEST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547 591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611 091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636 091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GRAVDAHL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Amund Gravdahl, Havreslettskogen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3516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935 119 928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GRAVDAHL INVEST AS</a:t>
            </a:r>
          </a:p>
        </p:txBody>
      </p:sp>
    </p:spTree>
  </p:cSld>
  <p:clrMapOvr>
    <a:masterClrMapping xmlns:a="http://schemas.openxmlformats.org/drawingml/2006/main"/>
  </p:clrMapOvr>
</p:sld>
</file>