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bbf0d6ea6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c0e6800a84884"/>
  </p:sldMasterIdLst>
  <p:sldIdLst>
    <p:sldId xmlns:r="http://schemas.openxmlformats.org/officeDocument/2006/relationships" id="256" r:id="R1459023c490b4b21"/>
    <p:sldId xmlns:r="http://schemas.openxmlformats.org/officeDocument/2006/relationships" id="257" r:id="Rc3aaf051bd3f4c11"/>
    <p:sldId xmlns:r="http://schemas.openxmlformats.org/officeDocument/2006/relationships" id="258" r:id="R49f567bca98b455f"/>
    <p:sldId xmlns:r="http://schemas.openxmlformats.org/officeDocument/2006/relationships" id="259" r:id="R5585215a7d7b4dc6"/>
    <p:sldId xmlns:r="http://schemas.openxmlformats.org/officeDocument/2006/relationships" id="260" r:id="R4b9f59aac4f640ed"/>
    <p:sldId xmlns:r="http://schemas.openxmlformats.org/officeDocument/2006/relationships" id="261" r:id="R2b659c23e3414a64"/>
    <p:sldId xmlns:r="http://schemas.openxmlformats.org/officeDocument/2006/relationships" id="262" r:id="R21ad7dfbba60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c0e6800a84884" /><Relationship Type="http://schemas.openxmlformats.org/officeDocument/2006/relationships/slide" Target="/ppt/slides/slide1.xml" Id="R1459023c490b4b21" /><Relationship Type="http://schemas.openxmlformats.org/officeDocument/2006/relationships/slide" Target="/ppt/slides/slide2.xml" Id="Rc3aaf051bd3f4c11" /><Relationship Type="http://schemas.openxmlformats.org/officeDocument/2006/relationships/slide" Target="/ppt/slides/slide3.xml" Id="R49f567bca98b455f" /><Relationship Type="http://schemas.openxmlformats.org/officeDocument/2006/relationships/slide" Target="/ppt/slides/slide4.xml" Id="R5585215a7d7b4dc6" /><Relationship Type="http://schemas.openxmlformats.org/officeDocument/2006/relationships/slide" Target="/ppt/slides/slide5.xml" Id="R4b9f59aac4f640ed" /><Relationship Type="http://schemas.openxmlformats.org/officeDocument/2006/relationships/slide" Target="/ppt/slides/slide6.xml" Id="R2b659c23e3414a64" /><Relationship Type="http://schemas.openxmlformats.org/officeDocument/2006/relationships/slide" Target="/ppt/slides/slide7.xml" Id="R21ad7dfbba60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9855b047544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6bff831e34987" /><Relationship Type="http://schemas.openxmlformats.org/officeDocument/2006/relationships/theme" Target="/ppt/slideMasters/theme/theme1.xml" Id="Rb1fe746902aa40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6bff831e349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e55dec8cd41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66180645948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0693cc3b1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277d9f774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c70227127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6e62b56994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815b2d45145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WIP HOLDING AS ble etablert [år] og holder til i Sylling.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WIBECHE ISEBAKKE PAULSEN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Syllingbråtan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3410 Sylling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935 108 322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WIP HOLDING AS</a:t>
            </a:r>
          </a:p>
        </p:txBody>
      </p:sp>
    </p:spTree>
  </p:cSld>
  <p:clrMapOvr>
    <a:masterClrMapping xmlns:a="http://schemas.openxmlformats.org/drawingml/2006/main"/>
  </p:clrMapOvr>
</p:sld>
</file>