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af6fdee9f64d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fb7619f7a6404c"/>
  </p:sldMasterIdLst>
  <p:sldIdLst>
    <p:sldId xmlns:r="http://schemas.openxmlformats.org/officeDocument/2006/relationships" id="256" r:id="R673e91d7cfae458c"/>
    <p:sldId xmlns:r="http://schemas.openxmlformats.org/officeDocument/2006/relationships" id="257" r:id="R93d8ed479edc4698"/>
    <p:sldId xmlns:r="http://schemas.openxmlformats.org/officeDocument/2006/relationships" id="258" r:id="Rd17ea0c6ab7b480c"/>
    <p:sldId xmlns:r="http://schemas.openxmlformats.org/officeDocument/2006/relationships" id="259" r:id="R11b829364a1246f8"/>
    <p:sldId xmlns:r="http://schemas.openxmlformats.org/officeDocument/2006/relationships" id="260" r:id="R4572c0d3b7394330"/>
    <p:sldId xmlns:r="http://schemas.openxmlformats.org/officeDocument/2006/relationships" id="261" r:id="Rc52a78a6ebd34b71"/>
    <p:sldId xmlns:r="http://schemas.openxmlformats.org/officeDocument/2006/relationships" id="262" r:id="R2838a01f71d246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fb7619f7a6404c" /><Relationship Type="http://schemas.openxmlformats.org/officeDocument/2006/relationships/slide" Target="/ppt/slides/slide1.xml" Id="R673e91d7cfae458c" /><Relationship Type="http://schemas.openxmlformats.org/officeDocument/2006/relationships/slide" Target="/ppt/slides/slide2.xml" Id="R93d8ed479edc4698" /><Relationship Type="http://schemas.openxmlformats.org/officeDocument/2006/relationships/slide" Target="/ppt/slides/slide3.xml" Id="Rd17ea0c6ab7b480c" /><Relationship Type="http://schemas.openxmlformats.org/officeDocument/2006/relationships/slide" Target="/ppt/slides/slide4.xml" Id="R11b829364a1246f8" /><Relationship Type="http://schemas.openxmlformats.org/officeDocument/2006/relationships/slide" Target="/ppt/slides/slide5.xml" Id="R4572c0d3b7394330" /><Relationship Type="http://schemas.openxmlformats.org/officeDocument/2006/relationships/slide" Target="/ppt/slides/slide6.xml" Id="Rc52a78a6ebd34b71" /><Relationship Type="http://schemas.openxmlformats.org/officeDocument/2006/relationships/slide" Target="/ppt/slides/slide7.xml" Id="R2838a01f71d246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4985c3929548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76b2e520ff4946" /><Relationship Type="http://schemas.openxmlformats.org/officeDocument/2006/relationships/theme" Target="/ppt/slideMasters/theme/theme1.xml" Id="Ra8642863c35247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76b2e520ff49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e7456efbcd4e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f92e530a741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bc414702044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896455f3240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ffc015f7649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0f39ed48b45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edc1c8a074a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WORKE RANCH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WORKE RANCH HOLDING AS ble etablert [år] og holder til i Nykirke.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3 858 065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3 864 565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DAVID JAMES ORIEUX CLARKE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Tveitan Gårdsvei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3180 Nykirke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935 107 997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WORKE RANCH HOLDING AS</a:t>
            </a:r>
          </a:p>
        </p:txBody>
      </p:sp>
    </p:spTree>
  </p:cSld>
  <p:clrMapOvr>
    <a:masterClrMapping xmlns:a="http://schemas.openxmlformats.org/drawingml/2006/main"/>
  </p:clrMapOvr>
</p:sld>
</file>