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d99dd681db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b13422e524484"/>
  </p:sldMasterIdLst>
  <p:sldIdLst>
    <p:sldId xmlns:r="http://schemas.openxmlformats.org/officeDocument/2006/relationships" id="256" r:id="R6616383e905f4777"/>
    <p:sldId xmlns:r="http://schemas.openxmlformats.org/officeDocument/2006/relationships" id="257" r:id="R1abd88628c6d41a9"/>
    <p:sldId xmlns:r="http://schemas.openxmlformats.org/officeDocument/2006/relationships" id="258" r:id="Rc01ae80d58794b09"/>
    <p:sldId xmlns:r="http://schemas.openxmlformats.org/officeDocument/2006/relationships" id="259" r:id="R0a85ac902307408c"/>
    <p:sldId xmlns:r="http://schemas.openxmlformats.org/officeDocument/2006/relationships" id="260" r:id="R7b6fcfb10cf247e7"/>
    <p:sldId xmlns:r="http://schemas.openxmlformats.org/officeDocument/2006/relationships" id="261" r:id="R27b0365de90c41bb"/>
    <p:sldId xmlns:r="http://schemas.openxmlformats.org/officeDocument/2006/relationships" id="262" r:id="Ra2b94197a92c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b13422e524484" /><Relationship Type="http://schemas.openxmlformats.org/officeDocument/2006/relationships/slide" Target="/ppt/slides/slide1.xml" Id="R6616383e905f4777" /><Relationship Type="http://schemas.openxmlformats.org/officeDocument/2006/relationships/slide" Target="/ppt/slides/slide2.xml" Id="R1abd88628c6d41a9" /><Relationship Type="http://schemas.openxmlformats.org/officeDocument/2006/relationships/slide" Target="/ppt/slides/slide3.xml" Id="Rc01ae80d58794b09" /><Relationship Type="http://schemas.openxmlformats.org/officeDocument/2006/relationships/slide" Target="/ppt/slides/slide4.xml" Id="R0a85ac902307408c" /><Relationship Type="http://schemas.openxmlformats.org/officeDocument/2006/relationships/slide" Target="/ppt/slides/slide5.xml" Id="R7b6fcfb10cf247e7" /><Relationship Type="http://schemas.openxmlformats.org/officeDocument/2006/relationships/slide" Target="/ppt/slides/slide6.xml" Id="R27b0365de90c41bb" /><Relationship Type="http://schemas.openxmlformats.org/officeDocument/2006/relationships/slide" Target="/ppt/slides/slide7.xml" Id="Ra2b94197a92c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ff6a6800042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b1f13081e4f9f" /><Relationship Type="http://schemas.openxmlformats.org/officeDocument/2006/relationships/theme" Target="/ppt/slideMasters/theme/theme1.xml" Id="R2b0b91ceda69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b1f13081e4f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d1564f3c446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7a09aa3b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833b6563c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3fc61f1ed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71893c44c41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a042ca13048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4a797abb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RAGNHILD 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935 083 095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