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8ff69c2dd645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3623dad4f14503"/>
  </p:sldMasterIdLst>
  <p:sldIdLst>
    <p:sldId xmlns:r="http://schemas.openxmlformats.org/officeDocument/2006/relationships" id="256" r:id="R21c85c73dd774692"/>
    <p:sldId xmlns:r="http://schemas.openxmlformats.org/officeDocument/2006/relationships" id="257" r:id="R875d2565ecf34dbb"/>
    <p:sldId xmlns:r="http://schemas.openxmlformats.org/officeDocument/2006/relationships" id="258" r:id="R87de80e657354e86"/>
    <p:sldId xmlns:r="http://schemas.openxmlformats.org/officeDocument/2006/relationships" id="259" r:id="R3f61babc15cb436d"/>
    <p:sldId xmlns:r="http://schemas.openxmlformats.org/officeDocument/2006/relationships" id="260" r:id="R3282777202694b20"/>
    <p:sldId xmlns:r="http://schemas.openxmlformats.org/officeDocument/2006/relationships" id="261" r:id="R9000316a1ba8431c"/>
    <p:sldId xmlns:r="http://schemas.openxmlformats.org/officeDocument/2006/relationships" id="262" r:id="R7606268fb79249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623dad4f14503" /><Relationship Type="http://schemas.openxmlformats.org/officeDocument/2006/relationships/slide" Target="/ppt/slides/slide1.xml" Id="R21c85c73dd774692" /><Relationship Type="http://schemas.openxmlformats.org/officeDocument/2006/relationships/slide" Target="/ppt/slides/slide2.xml" Id="R875d2565ecf34dbb" /><Relationship Type="http://schemas.openxmlformats.org/officeDocument/2006/relationships/slide" Target="/ppt/slides/slide3.xml" Id="R87de80e657354e86" /><Relationship Type="http://schemas.openxmlformats.org/officeDocument/2006/relationships/slide" Target="/ppt/slides/slide4.xml" Id="R3f61babc15cb436d" /><Relationship Type="http://schemas.openxmlformats.org/officeDocument/2006/relationships/slide" Target="/ppt/slides/slide5.xml" Id="R3282777202694b20" /><Relationship Type="http://schemas.openxmlformats.org/officeDocument/2006/relationships/slide" Target="/ppt/slides/slide6.xml" Id="R9000316a1ba8431c" /><Relationship Type="http://schemas.openxmlformats.org/officeDocument/2006/relationships/slide" Target="/ppt/slides/slide7.xml" Id="R7606268fb79249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a5f4cfe8e48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8459a4d694622" /><Relationship Type="http://schemas.openxmlformats.org/officeDocument/2006/relationships/theme" Target="/ppt/slideMasters/theme/theme1.xml" Id="R99b8e3dc70094a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c8459a4d6946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2eb923b8a4c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844a9144e47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9101c16a84c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cb734081f45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9212f712e4b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218fc6d4c4f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a588b9d0447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VOLLENGEN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VOLLENGEN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VOLLENGEN TRANSPORT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VOLLENGEN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VOLLENGEN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VOLLENGEN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1 837 481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168 848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130 381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160 381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685 609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VOLLENGEN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ARVID VOLLENGEN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VOLLENGEN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OTTAR VOLLENGEN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VOLLENGEN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Kvemyrvegen 291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2388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935 079 985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VOLLENGEN TRANSPORT AS</a:t>
            </a:r>
          </a:p>
        </p:txBody>
      </p:sp>
    </p:spTree>
  </p:cSld>
  <p:clrMapOvr>
    <a:masterClrMapping xmlns:a="http://schemas.openxmlformats.org/drawingml/2006/main"/>
  </p:clrMapOvr>
</p:sld>
</file>