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3a5ae10f4f48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79ad1ba8f849b8"/>
  </p:sldMasterIdLst>
  <p:sldIdLst>
    <p:sldId xmlns:r="http://schemas.openxmlformats.org/officeDocument/2006/relationships" id="256" r:id="R8f19053f0e564352"/>
    <p:sldId xmlns:r="http://schemas.openxmlformats.org/officeDocument/2006/relationships" id="257" r:id="Rd8c24f51dd1d4a12"/>
    <p:sldId xmlns:r="http://schemas.openxmlformats.org/officeDocument/2006/relationships" id="258" r:id="R682740b1db654073"/>
    <p:sldId xmlns:r="http://schemas.openxmlformats.org/officeDocument/2006/relationships" id="259" r:id="R7bc22a99ee4340b5"/>
    <p:sldId xmlns:r="http://schemas.openxmlformats.org/officeDocument/2006/relationships" id="260" r:id="Rfb180f64a4764451"/>
    <p:sldId xmlns:r="http://schemas.openxmlformats.org/officeDocument/2006/relationships" id="261" r:id="R051d683c0f674372"/>
    <p:sldId xmlns:r="http://schemas.openxmlformats.org/officeDocument/2006/relationships" id="262" r:id="R9f44b984fcf940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79ad1ba8f849b8" /><Relationship Type="http://schemas.openxmlformats.org/officeDocument/2006/relationships/slide" Target="/ppt/slides/slide1.xml" Id="R8f19053f0e564352" /><Relationship Type="http://schemas.openxmlformats.org/officeDocument/2006/relationships/slide" Target="/ppt/slides/slide2.xml" Id="Rd8c24f51dd1d4a12" /><Relationship Type="http://schemas.openxmlformats.org/officeDocument/2006/relationships/slide" Target="/ppt/slides/slide3.xml" Id="R682740b1db654073" /><Relationship Type="http://schemas.openxmlformats.org/officeDocument/2006/relationships/slide" Target="/ppt/slides/slide4.xml" Id="R7bc22a99ee4340b5" /><Relationship Type="http://schemas.openxmlformats.org/officeDocument/2006/relationships/slide" Target="/ppt/slides/slide5.xml" Id="Rfb180f64a4764451" /><Relationship Type="http://schemas.openxmlformats.org/officeDocument/2006/relationships/slide" Target="/ppt/slides/slide6.xml" Id="R051d683c0f674372" /><Relationship Type="http://schemas.openxmlformats.org/officeDocument/2006/relationships/slide" Target="/ppt/slides/slide7.xml" Id="R9f44b984fcf940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1ddb2b0eb244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e5465a8ee485e" /><Relationship Type="http://schemas.openxmlformats.org/officeDocument/2006/relationships/theme" Target="/ppt/slideMasters/theme/theme1.xml" Id="Rc2abfb19d3e949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4e5465a8ee48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f2a9ed37c41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a35882d114a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c939e5ad345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a9000f01b4b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fd6c12bde4f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94f31c99641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141e8905941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RK FREMTID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FREMTID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RK FREMTID AS ble etablert [år] og holder til i Rissa.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FREMTID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FREMTID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FREMTID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2 693 461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66 878 250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77 989 067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FREMTID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RISSA KRAFTLAG 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FREMTID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Årnsetveien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935 073 804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 FREMTID AS</a:t>
            </a:r>
          </a:p>
        </p:txBody>
      </p:sp>
    </p:spTree>
  </p:cSld>
  <p:clrMapOvr>
    <a:masterClrMapping xmlns:a="http://schemas.openxmlformats.org/drawingml/2006/main"/>
  </p:clrMapOvr>
</p:sld>
</file>