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d23af43eb9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cdd92406a490d"/>
  </p:sldMasterIdLst>
  <p:sldIdLst>
    <p:sldId xmlns:r="http://schemas.openxmlformats.org/officeDocument/2006/relationships" id="256" r:id="Rbc627e1a04b440ec"/>
    <p:sldId xmlns:r="http://schemas.openxmlformats.org/officeDocument/2006/relationships" id="257" r:id="Rb5f57e7e11b147a4"/>
    <p:sldId xmlns:r="http://schemas.openxmlformats.org/officeDocument/2006/relationships" id="258" r:id="R2390fe4942b44078"/>
    <p:sldId xmlns:r="http://schemas.openxmlformats.org/officeDocument/2006/relationships" id="259" r:id="Recf08abf9aa149f5"/>
    <p:sldId xmlns:r="http://schemas.openxmlformats.org/officeDocument/2006/relationships" id="260" r:id="R2bb1358d3363482a"/>
    <p:sldId xmlns:r="http://schemas.openxmlformats.org/officeDocument/2006/relationships" id="261" r:id="Ra61f688ee097471e"/>
    <p:sldId xmlns:r="http://schemas.openxmlformats.org/officeDocument/2006/relationships" id="262" r:id="Raa8b3d23260847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cdd92406a490d" /><Relationship Type="http://schemas.openxmlformats.org/officeDocument/2006/relationships/slide" Target="/ppt/slides/slide1.xml" Id="Rbc627e1a04b440ec" /><Relationship Type="http://schemas.openxmlformats.org/officeDocument/2006/relationships/slide" Target="/ppt/slides/slide2.xml" Id="Rb5f57e7e11b147a4" /><Relationship Type="http://schemas.openxmlformats.org/officeDocument/2006/relationships/slide" Target="/ppt/slides/slide3.xml" Id="R2390fe4942b44078" /><Relationship Type="http://schemas.openxmlformats.org/officeDocument/2006/relationships/slide" Target="/ppt/slides/slide4.xml" Id="Recf08abf9aa149f5" /><Relationship Type="http://schemas.openxmlformats.org/officeDocument/2006/relationships/slide" Target="/ppt/slides/slide5.xml" Id="R2bb1358d3363482a" /><Relationship Type="http://schemas.openxmlformats.org/officeDocument/2006/relationships/slide" Target="/ppt/slides/slide6.xml" Id="Ra61f688ee097471e" /><Relationship Type="http://schemas.openxmlformats.org/officeDocument/2006/relationships/slide" Target="/ppt/slides/slide7.xml" Id="Raa8b3d23260847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7bceab191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87a2d8f5948bd" /><Relationship Type="http://schemas.openxmlformats.org/officeDocument/2006/relationships/theme" Target="/ppt/slideMasters/theme/theme1.xml" Id="Re66a2171bde8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87a2d8f5948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06611d2f4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7c841534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df83511e4e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3ea5977846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b77d743934d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1b6e90f5e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998a7e9a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BØLGEN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BØLGEN ØKONOMIPARTNER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12 816 246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3 888 114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3 057 257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5 628 547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VALUE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BØLGEN ØKONOMIPARTNER AS</a:t>
            </a:r>
          </a:p>
        </p:txBody>
      </p:sp>
    </p:spTree>
  </p:cSld>
  <p:clrMapOvr>
    <a:masterClrMapping xmlns:a="http://schemas.openxmlformats.org/drawingml/2006/main"/>
  </p:clrMapOvr>
</p:sld>
</file>