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3a4cc7871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9ca64ad4143d4"/>
  </p:sldMasterIdLst>
  <p:sldIdLst>
    <p:sldId xmlns:r="http://schemas.openxmlformats.org/officeDocument/2006/relationships" id="256" r:id="R7221a11c68db4515"/>
    <p:sldId xmlns:r="http://schemas.openxmlformats.org/officeDocument/2006/relationships" id="257" r:id="R8fca3c9fef7d4559"/>
    <p:sldId xmlns:r="http://schemas.openxmlformats.org/officeDocument/2006/relationships" id="258" r:id="Rd4b9eb4a21b94b61"/>
    <p:sldId xmlns:r="http://schemas.openxmlformats.org/officeDocument/2006/relationships" id="259" r:id="Rd784e2040c644c30"/>
    <p:sldId xmlns:r="http://schemas.openxmlformats.org/officeDocument/2006/relationships" id="260" r:id="R73a527846fd246e6"/>
    <p:sldId xmlns:r="http://schemas.openxmlformats.org/officeDocument/2006/relationships" id="261" r:id="R997b4e2e4295436a"/>
    <p:sldId xmlns:r="http://schemas.openxmlformats.org/officeDocument/2006/relationships" id="262" r:id="R306d0e2c196c42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9ca64ad4143d4" /><Relationship Type="http://schemas.openxmlformats.org/officeDocument/2006/relationships/slide" Target="/ppt/slides/slide1.xml" Id="R7221a11c68db4515" /><Relationship Type="http://schemas.openxmlformats.org/officeDocument/2006/relationships/slide" Target="/ppt/slides/slide2.xml" Id="R8fca3c9fef7d4559" /><Relationship Type="http://schemas.openxmlformats.org/officeDocument/2006/relationships/slide" Target="/ppt/slides/slide3.xml" Id="Rd4b9eb4a21b94b61" /><Relationship Type="http://schemas.openxmlformats.org/officeDocument/2006/relationships/slide" Target="/ppt/slides/slide4.xml" Id="Rd784e2040c644c30" /><Relationship Type="http://schemas.openxmlformats.org/officeDocument/2006/relationships/slide" Target="/ppt/slides/slide5.xml" Id="R73a527846fd246e6" /><Relationship Type="http://schemas.openxmlformats.org/officeDocument/2006/relationships/slide" Target="/ppt/slides/slide6.xml" Id="R997b4e2e4295436a" /><Relationship Type="http://schemas.openxmlformats.org/officeDocument/2006/relationships/slide" Target="/ppt/slides/slide7.xml" Id="R306d0e2c196c42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b97a1d23e43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94ba4c68049f0" /><Relationship Type="http://schemas.openxmlformats.org/officeDocument/2006/relationships/theme" Target="/ppt/slideMasters/theme/theme1.xml" Id="Rd98b7029fd57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194ba4c680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829d4d4ae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fa2555342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fbba8b6d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070baf04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0ba5196a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0a89135d4e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a1621a0174e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HATTELAND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INVEST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83 913 797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83 745 371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1 479 061 919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1 479 866 469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ELIMAT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