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b96eba06a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8b2653d564353"/>
  </p:sldMasterIdLst>
  <p:sldIdLst>
    <p:sldId xmlns:r="http://schemas.openxmlformats.org/officeDocument/2006/relationships" id="256" r:id="R5eeb263b3a5b4b16"/>
    <p:sldId xmlns:r="http://schemas.openxmlformats.org/officeDocument/2006/relationships" id="257" r:id="R27d81480f39c4653"/>
    <p:sldId xmlns:r="http://schemas.openxmlformats.org/officeDocument/2006/relationships" id="258" r:id="Refc3958a057c4c82"/>
    <p:sldId xmlns:r="http://schemas.openxmlformats.org/officeDocument/2006/relationships" id="259" r:id="Rcd8dc5a7162d48b3"/>
    <p:sldId xmlns:r="http://schemas.openxmlformats.org/officeDocument/2006/relationships" id="260" r:id="R9c125396f8604d69"/>
    <p:sldId xmlns:r="http://schemas.openxmlformats.org/officeDocument/2006/relationships" id="261" r:id="R191f7b85b9e54dcd"/>
    <p:sldId xmlns:r="http://schemas.openxmlformats.org/officeDocument/2006/relationships" id="262" r:id="Ra70c8566a275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8b2653d564353" /><Relationship Type="http://schemas.openxmlformats.org/officeDocument/2006/relationships/slide" Target="/ppt/slides/slide1.xml" Id="R5eeb263b3a5b4b16" /><Relationship Type="http://schemas.openxmlformats.org/officeDocument/2006/relationships/slide" Target="/ppt/slides/slide2.xml" Id="R27d81480f39c4653" /><Relationship Type="http://schemas.openxmlformats.org/officeDocument/2006/relationships/slide" Target="/ppt/slides/slide3.xml" Id="Refc3958a057c4c82" /><Relationship Type="http://schemas.openxmlformats.org/officeDocument/2006/relationships/slide" Target="/ppt/slides/slide4.xml" Id="Rcd8dc5a7162d48b3" /><Relationship Type="http://schemas.openxmlformats.org/officeDocument/2006/relationships/slide" Target="/ppt/slides/slide5.xml" Id="R9c125396f8604d69" /><Relationship Type="http://schemas.openxmlformats.org/officeDocument/2006/relationships/slide" Target="/ppt/slides/slide6.xml" Id="R191f7b85b9e54dcd" /><Relationship Type="http://schemas.openxmlformats.org/officeDocument/2006/relationships/slide" Target="/ppt/slides/slide7.xml" Id="Ra70c8566a275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c6f1efb94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079c46aa045b5" /><Relationship Type="http://schemas.openxmlformats.org/officeDocument/2006/relationships/theme" Target="/ppt/slideMasters/theme/theme1.xml" Id="Ref2b4d9f0785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079c46aa0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5bf1a6013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e31925b4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8551feaa4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9197d69e4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43f7be070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061d9931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37b6833d7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KVÆRNE SAG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 SAG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KVÆRNE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Vibes gate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934 968 239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KVÆRNE SAG AS</a:t>
            </a:r>
          </a:p>
        </p:txBody>
      </p:sp>
    </p:spTree>
  </p:cSld>
  <p:clrMapOvr>
    <a:masterClrMapping xmlns:a="http://schemas.openxmlformats.org/drawingml/2006/main"/>
  </p:clrMapOvr>
</p:sld>
</file>