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87f8bcc8a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5e92f2f454596"/>
  </p:sldMasterIdLst>
  <p:sldIdLst>
    <p:sldId xmlns:r="http://schemas.openxmlformats.org/officeDocument/2006/relationships" id="256" r:id="Rd555a9bd3f554f2c"/>
    <p:sldId xmlns:r="http://schemas.openxmlformats.org/officeDocument/2006/relationships" id="257" r:id="Rf7f9fbf1f0554526"/>
    <p:sldId xmlns:r="http://schemas.openxmlformats.org/officeDocument/2006/relationships" id="258" r:id="R206db1166e3c4b8e"/>
    <p:sldId xmlns:r="http://schemas.openxmlformats.org/officeDocument/2006/relationships" id="259" r:id="R66ee354fbf324a32"/>
    <p:sldId xmlns:r="http://schemas.openxmlformats.org/officeDocument/2006/relationships" id="260" r:id="Rb8d6dbff29374d91"/>
    <p:sldId xmlns:r="http://schemas.openxmlformats.org/officeDocument/2006/relationships" id="261" r:id="R3fdaa6544faf44a4"/>
    <p:sldId xmlns:r="http://schemas.openxmlformats.org/officeDocument/2006/relationships" id="262" r:id="R8cd58c4d091d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5e92f2f454596" /><Relationship Type="http://schemas.openxmlformats.org/officeDocument/2006/relationships/slide" Target="/ppt/slides/slide1.xml" Id="Rd555a9bd3f554f2c" /><Relationship Type="http://schemas.openxmlformats.org/officeDocument/2006/relationships/slide" Target="/ppt/slides/slide2.xml" Id="Rf7f9fbf1f0554526" /><Relationship Type="http://schemas.openxmlformats.org/officeDocument/2006/relationships/slide" Target="/ppt/slides/slide3.xml" Id="R206db1166e3c4b8e" /><Relationship Type="http://schemas.openxmlformats.org/officeDocument/2006/relationships/slide" Target="/ppt/slides/slide4.xml" Id="R66ee354fbf324a32" /><Relationship Type="http://schemas.openxmlformats.org/officeDocument/2006/relationships/slide" Target="/ppt/slides/slide5.xml" Id="Rb8d6dbff29374d91" /><Relationship Type="http://schemas.openxmlformats.org/officeDocument/2006/relationships/slide" Target="/ppt/slides/slide6.xml" Id="R3fdaa6544faf44a4" /><Relationship Type="http://schemas.openxmlformats.org/officeDocument/2006/relationships/slide" Target="/ppt/slides/slide7.xml" Id="R8cd58c4d091d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b8c284dec47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4f52aae84f64" /><Relationship Type="http://schemas.openxmlformats.org/officeDocument/2006/relationships/theme" Target="/ppt/slideMasters/theme/theme1.xml" Id="R9a7895dfbc14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94f52aae8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ae866bf2c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fc892c3744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c4eab5f92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9865ea155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2bbfc030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b2bf0ca646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1187d2536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9 340 165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ACCOUNTHOUSE VEST HOLDING AS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