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d2b444f3bb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0735ed75e142e1"/>
  </p:sldMasterIdLst>
  <p:sldIdLst>
    <p:sldId xmlns:r="http://schemas.openxmlformats.org/officeDocument/2006/relationships" id="256" r:id="Rb50d9837bf29414a"/>
    <p:sldId xmlns:r="http://schemas.openxmlformats.org/officeDocument/2006/relationships" id="257" r:id="Re52f5635e5d74e93"/>
    <p:sldId xmlns:r="http://schemas.openxmlformats.org/officeDocument/2006/relationships" id="258" r:id="R2c4591bcd9174af4"/>
    <p:sldId xmlns:r="http://schemas.openxmlformats.org/officeDocument/2006/relationships" id="259" r:id="R4a1d38bfc79943ce"/>
    <p:sldId xmlns:r="http://schemas.openxmlformats.org/officeDocument/2006/relationships" id="260" r:id="Re3f9b4b379014c04"/>
    <p:sldId xmlns:r="http://schemas.openxmlformats.org/officeDocument/2006/relationships" id="261" r:id="R18da805dcefb4b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735ed75e142e1" /><Relationship Type="http://schemas.openxmlformats.org/officeDocument/2006/relationships/slide" Target="/ppt/slides/slide1.xml" Id="Rb50d9837bf29414a" /><Relationship Type="http://schemas.openxmlformats.org/officeDocument/2006/relationships/slide" Target="/ppt/slides/slide2.xml" Id="Re52f5635e5d74e93" /><Relationship Type="http://schemas.openxmlformats.org/officeDocument/2006/relationships/slide" Target="/ppt/slides/slide3.xml" Id="R2c4591bcd9174af4" /><Relationship Type="http://schemas.openxmlformats.org/officeDocument/2006/relationships/slide" Target="/ppt/slides/slide4.xml" Id="R4a1d38bfc79943ce" /><Relationship Type="http://schemas.openxmlformats.org/officeDocument/2006/relationships/slide" Target="/ppt/slides/slide5.xml" Id="Re3f9b4b379014c04" /><Relationship Type="http://schemas.openxmlformats.org/officeDocument/2006/relationships/slide" Target="/ppt/slides/slide6.xml" Id="R18da805dcefb4b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dc9b78abc4c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f56e8eae441c9" /><Relationship Type="http://schemas.openxmlformats.org/officeDocument/2006/relationships/theme" Target="/ppt/slideMasters/theme/theme1.xml" Id="R0920ae87cebd44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f56e8eae441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15fd46e9b4a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f04805ba742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bf55828ad4b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91f31145c4d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f13df547f46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3d570c3e84d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O.J. Brochs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