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7d7fcf7f8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1da15478d4886"/>
  </p:sldMasterIdLst>
  <p:sldIdLst>
    <p:sldId xmlns:r="http://schemas.openxmlformats.org/officeDocument/2006/relationships" id="256" r:id="R8e8d911efbb44a8c"/>
    <p:sldId xmlns:r="http://schemas.openxmlformats.org/officeDocument/2006/relationships" id="257" r:id="Rd8e591644bc04643"/>
    <p:sldId xmlns:r="http://schemas.openxmlformats.org/officeDocument/2006/relationships" id="258" r:id="Rc61f79a09f59486f"/>
    <p:sldId xmlns:r="http://schemas.openxmlformats.org/officeDocument/2006/relationships" id="259" r:id="Rf6839009a8d94a03"/>
    <p:sldId xmlns:r="http://schemas.openxmlformats.org/officeDocument/2006/relationships" id="260" r:id="R065965ee43ec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1da15478d4886" /><Relationship Type="http://schemas.openxmlformats.org/officeDocument/2006/relationships/slide" Target="/ppt/slides/slide1.xml" Id="R8e8d911efbb44a8c" /><Relationship Type="http://schemas.openxmlformats.org/officeDocument/2006/relationships/slide" Target="/ppt/slides/slide2.xml" Id="Rd8e591644bc04643" /><Relationship Type="http://schemas.openxmlformats.org/officeDocument/2006/relationships/slide" Target="/ppt/slides/slide3.xml" Id="Rc61f79a09f59486f" /><Relationship Type="http://schemas.openxmlformats.org/officeDocument/2006/relationships/slide" Target="/ppt/slides/slide4.xml" Id="Rf6839009a8d94a03" /><Relationship Type="http://schemas.openxmlformats.org/officeDocument/2006/relationships/slide" Target="/ppt/slides/slide5.xml" Id="R065965ee43ec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4f9ef037640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a858b78f3415c" /><Relationship Type="http://schemas.openxmlformats.org/officeDocument/2006/relationships/theme" Target="/ppt/slideMasters/theme/theme1.xml" Id="Rbb88735e0e04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a858b78f3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e96e7b04a46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1c58eb0a1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61f9fb69247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275a722c649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a1c2d8d48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