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f12bfaf43c47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a761f959bb4e31"/>
  </p:sldMasterIdLst>
  <p:sldIdLst>
    <p:sldId xmlns:r="http://schemas.openxmlformats.org/officeDocument/2006/relationships" id="256" r:id="R0ade9f1f75b94407"/>
    <p:sldId xmlns:r="http://schemas.openxmlformats.org/officeDocument/2006/relationships" id="257" r:id="R62e3ba5a75994f3b"/>
    <p:sldId xmlns:r="http://schemas.openxmlformats.org/officeDocument/2006/relationships" id="258" r:id="R5f0d10ebcb254733"/>
    <p:sldId xmlns:r="http://schemas.openxmlformats.org/officeDocument/2006/relationships" id="259" r:id="R1614fce6156941a1"/>
    <p:sldId xmlns:r="http://schemas.openxmlformats.org/officeDocument/2006/relationships" id="260" r:id="Rcf79f1adcacb41ed"/>
    <p:sldId xmlns:r="http://schemas.openxmlformats.org/officeDocument/2006/relationships" id="261" r:id="Red40a7da4bc2434d"/>
    <p:sldId xmlns:r="http://schemas.openxmlformats.org/officeDocument/2006/relationships" id="262" r:id="Ra07c0996e8904f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761f959bb4e31" /><Relationship Type="http://schemas.openxmlformats.org/officeDocument/2006/relationships/slide" Target="/ppt/slides/slide1.xml" Id="R0ade9f1f75b94407" /><Relationship Type="http://schemas.openxmlformats.org/officeDocument/2006/relationships/slide" Target="/ppt/slides/slide2.xml" Id="R62e3ba5a75994f3b" /><Relationship Type="http://schemas.openxmlformats.org/officeDocument/2006/relationships/slide" Target="/ppt/slides/slide3.xml" Id="R5f0d10ebcb254733" /><Relationship Type="http://schemas.openxmlformats.org/officeDocument/2006/relationships/slide" Target="/ppt/slides/slide4.xml" Id="R1614fce6156941a1" /><Relationship Type="http://schemas.openxmlformats.org/officeDocument/2006/relationships/slide" Target="/ppt/slides/slide5.xml" Id="Rcf79f1adcacb41ed" /><Relationship Type="http://schemas.openxmlformats.org/officeDocument/2006/relationships/slide" Target="/ppt/slides/slide6.xml" Id="Red40a7da4bc2434d" /><Relationship Type="http://schemas.openxmlformats.org/officeDocument/2006/relationships/slide" Target="/ppt/slides/slide7.xml" Id="Ra07c0996e8904f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f0f2490f604d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59446da4a4939" /><Relationship Type="http://schemas.openxmlformats.org/officeDocument/2006/relationships/theme" Target="/ppt/slideMasters/theme/theme1.xml" Id="Ra08e6b9dd60d4e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59446da4a49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11fce728741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dbd9f454544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12aecff7a4a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34cba60b841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deeb378114a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4336a5cde44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438785ffd45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CONFIDO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CONFIDO REGNSKAP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2 843 173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578 383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1 275 718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 HOLMBERGET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STEADFAST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934 872 398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CONFIDO REGNSKAP AS</a:t>
            </a:r>
          </a:p>
        </p:txBody>
      </p:sp>
    </p:spTree>
  </p:cSld>
  <p:clrMapOvr>
    <a:masterClrMapping xmlns:a="http://schemas.openxmlformats.org/drawingml/2006/main"/>
  </p:clrMapOvr>
</p:sld>
</file>