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724d240f2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cd4114e734171"/>
  </p:sldMasterIdLst>
  <p:sldIdLst>
    <p:sldId xmlns:r="http://schemas.openxmlformats.org/officeDocument/2006/relationships" id="256" r:id="Raab498ac8fec425e"/>
    <p:sldId xmlns:r="http://schemas.openxmlformats.org/officeDocument/2006/relationships" id="257" r:id="Rcb5825d5334242ec"/>
    <p:sldId xmlns:r="http://schemas.openxmlformats.org/officeDocument/2006/relationships" id="258" r:id="R9a3718ce6cae49c5"/>
    <p:sldId xmlns:r="http://schemas.openxmlformats.org/officeDocument/2006/relationships" id="259" r:id="R061ced615410420d"/>
    <p:sldId xmlns:r="http://schemas.openxmlformats.org/officeDocument/2006/relationships" id="260" r:id="R4a48d556f3fc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cd4114e734171" /><Relationship Type="http://schemas.openxmlformats.org/officeDocument/2006/relationships/slide" Target="/ppt/slides/slide1.xml" Id="Raab498ac8fec425e" /><Relationship Type="http://schemas.openxmlformats.org/officeDocument/2006/relationships/slide" Target="/ppt/slides/slide2.xml" Id="Rcb5825d5334242ec" /><Relationship Type="http://schemas.openxmlformats.org/officeDocument/2006/relationships/slide" Target="/ppt/slides/slide3.xml" Id="R9a3718ce6cae49c5" /><Relationship Type="http://schemas.openxmlformats.org/officeDocument/2006/relationships/slide" Target="/ppt/slides/slide4.xml" Id="R061ced615410420d" /><Relationship Type="http://schemas.openxmlformats.org/officeDocument/2006/relationships/slide" Target="/ppt/slides/slide5.xml" Id="R4a48d556f3fc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510f7c365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68c904e64204" /><Relationship Type="http://schemas.openxmlformats.org/officeDocument/2006/relationships/theme" Target="/ppt/slideMasters/theme/theme1.xml" Id="R5817767f4185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668c904e6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385853a5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72ca4072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fb751c07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4a8bc2f7b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8d781855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