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402440fee84b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9740f2abb1488b"/>
  </p:sldMasterIdLst>
  <p:sldIdLst>
    <p:sldId xmlns:r="http://schemas.openxmlformats.org/officeDocument/2006/relationships" id="256" r:id="Rfabe669292ac48e1"/>
    <p:sldId xmlns:r="http://schemas.openxmlformats.org/officeDocument/2006/relationships" id="257" r:id="R39533463156e41e8"/>
    <p:sldId xmlns:r="http://schemas.openxmlformats.org/officeDocument/2006/relationships" id="258" r:id="R7b92defc3c464990"/>
    <p:sldId xmlns:r="http://schemas.openxmlformats.org/officeDocument/2006/relationships" id="259" r:id="Rbd872737940d4d9d"/>
    <p:sldId xmlns:r="http://schemas.openxmlformats.org/officeDocument/2006/relationships" id="260" r:id="Re13a72f288d44351"/>
    <p:sldId xmlns:r="http://schemas.openxmlformats.org/officeDocument/2006/relationships" id="261" r:id="Rdca37be5ffbd46e9"/>
    <p:sldId xmlns:r="http://schemas.openxmlformats.org/officeDocument/2006/relationships" id="262" r:id="R80ce2482b7d84e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9740f2abb1488b" /><Relationship Type="http://schemas.openxmlformats.org/officeDocument/2006/relationships/slide" Target="/ppt/slides/slide1.xml" Id="Rfabe669292ac48e1" /><Relationship Type="http://schemas.openxmlformats.org/officeDocument/2006/relationships/slide" Target="/ppt/slides/slide2.xml" Id="R39533463156e41e8" /><Relationship Type="http://schemas.openxmlformats.org/officeDocument/2006/relationships/slide" Target="/ppt/slides/slide3.xml" Id="R7b92defc3c464990" /><Relationship Type="http://schemas.openxmlformats.org/officeDocument/2006/relationships/slide" Target="/ppt/slides/slide4.xml" Id="Rbd872737940d4d9d" /><Relationship Type="http://schemas.openxmlformats.org/officeDocument/2006/relationships/slide" Target="/ppt/slides/slide5.xml" Id="Re13a72f288d44351" /><Relationship Type="http://schemas.openxmlformats.org/officeDocument/2006/relationships/slide" Target="/ppt/slides/slide6.xml" Id="Rdca37be5ffbd46e9" /><Relationship Type="http://schemas.openxmlformats.org/officeDocument/2006/relationships/slide" Target="/ppt/slides/slide7.xml" Id="R80ce2482b7d84e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2edfb576a347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d057155a8422e" /><Relationship Type="http://schemas.openxmlformats.org/officeDocument/2006/relationships/theme" Target="/ppt/slideMasters/theme/theme1.xml" Id="Racbf0fd0ccd24e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2d057155a842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d030e629d4b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a152e933a48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3d5a4e7ec41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35ffcb0454a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95da7bda14d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b695529e242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de52be23547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ODDISABEBA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ODDISABEBA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ODDISABEBA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ODDISABEBA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ODDISABEBA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ODDISABEBA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481 145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ODDISABEBA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ARILD RØEN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ODDISABEBA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 Arild Røen, Brønndalen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5176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934 782 259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ODDISABEBA AS</a:t>
            </a:r>
          </a:p>
        </p:txBody>
      </p:sp>
    </p:spTree>
  </p:cSld>
  <p:clrMapOvr>
    <a:masterClrMapping xmlns:a="http://schemas.openxmlformats.org/drawingml/2006/main"/>
  </p:clrMapOvr>
</p:sld>
</file>