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d98557d76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90e5d926d431e"/>
  </p:sldMasterIdLst>
  <p:sldIdLst>
    <p:sldId xmlns:r="http://schemas.openxmlformats.org/officeDocument/2006/relationships" id="256" r:id="Rf664441fedef4ef7"/>
    <p:sldId xmlns:r="http://schemas.openxmlformats.org/officeDocument/2006/relationships" id="257" r:id="Re278177d9a1242a1"/>
    <p:sldId xmlns:r="http://schemas.openxmlformats.org/officeDocument/2006/relationships" id="258" r:id="Rd685e2a60fed49ac"/>
    <p:sldId xmlns:r="http://schemas.openxmlformats.org/officeDocument/2006/relationships" id="259" r:id="Ra808765f31b14eeb"/>
    <p:sldId xmlns:r="http://schemas.openxmlformats.org/officeDocument/2006/relationships" id="260" r:id="Rf5d09d4e4d4d4449"/>
    <p:sldId xmlns:r="http://schemas.openxmlformats.org/officeDocument/2006/relationships" id="261" r:id="Rac46844200704106"/>
    <p:sldId xmlns:r="http://schemas.openxmlformats.org/officeDocument/2006/relationships" id="262" r:id="R4d7bd132d628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90e5d926d431e" /><Relationship Type="http://schemas.openxmlformats.org/officeDocument/2006/relationships/slide" Target="/ppt/slides/slide1.xml" Id="Rf664441fedef4ef7" /><Relationship Type="http://schemas.openxmlformats.org/officeDocument/2006/relationships/slide" Target="/ppt/slides/slide2.xml" Id="Re278177d9a1242a1" /><Relationship Type="http://schemas.openxmlformats.org/officeDocument/2006/relationships/slide" Target="/ppt/slides/slide3.xml" Id="Rd685e2a60fed49ac" /><Relationship Type="http://schemas.openxmlformats.org/officeDocument/2006/relationships/slide" Target="/ppt/slides/slide4.xml" Id="Ra808765f31b14eeb" /><Relationship Type="http://schemas.openxmlformats.org/officeDocument/2006/relationships/slide" Target="/ppt/slides/slide5.xml" Id="Rf5d09d4e4d4d4449" /><Relationship Type="http://schemas.openxmlformats.org/officeDocument/2006/relationships/slide" Target="/ppt/slides/slide6.xml" Id="Rac46844200704106" /><Relationship Type="http://schemas.openxmlformats.org/officeDocument/2006/relationships/slide" Target="/ppt/slides/slide7.xml" Id="R4d7bd132d628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e7e0ec6f3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090ef93048f8" /><Relationship Type="http://schemas.openxmlformats.org/officeDocument/2006/relationships/theme" Target="/ppt/slideMasters/theme/theme1.xml" Id="Ra8be93b873ab4f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61090ef930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7344cd646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25037dc04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08f349f71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da13f013a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783ce4cc3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3167ff899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ea24de9f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1 377 282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934 652 312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