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e3fdff56bd4a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b83630ac9d48d7"/>
  </p:sldMasterIdLst>
  <p:sldIdLst>
    <p:sldId xmlns:r="http://schemas.openxmlformats.org/officeDocument/2006/relationships" id="256" r:id="R136950fc5bd34d82"/>
    <p:sldId xmlns:r="http://schemas.openxmlformats.org/officeDocument/2006/relationships" id="257" r:id="R8f8a0800941e429f"/>
    <p:sldId xmlns:r="http://schemas.openxmlformats.org/officeDocument/2006/relationships" id="258" r:id="R3a360d503718400a"/>
    <p:sldId xmlns:r="http://schemas.openxmlformats.org/officeDocument/2006/relationships" id="259" r:id="R9a028c9ca1f945de"/>
    <p:sldId xmlns:r="http://schemas.openxmlformats.org/officeDocument/2006/relationships" id="260" r:id="R0fbf2a34b1ee46af"/>
    <p:sldId xmlns:r="http://schemas.openxmlformats.org/officeDocument/2006/relationships" id="261" r:id="R3846b3f6ba3b4995"/>
    <p:sldId xmlns:r="http://schemas.openxmlformats.org/officeDocument/2006/relationships" id="262" r:id="R2f924f5cf5394e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b83630ac9d48d7" /><Relationship Type="http://schemas.openxmlformats.org/officeDocument/2006/relationships/slide" Target="/ppt/slides/slide1.xml" Id="R136950fc5bd34d82" /><Relationship Type="http://schemas.openxmlformats.org/officeDocument/2006/relationships/slide" Target="/ppt/slides/slide2.xml" Id="R8f8a0800941e429f" /><Relationship Type="http://schemas.openxmlformats.org/officeDocument/2006/relationships/slide" Target="/ppt/slides/slide3.xml" Id="R3a360d503718400a" /><Relationship Type="http://schemas.openxmlformats.org/officeDocument/2006/relationships/slide" Target="/ppt/slides/slide4.xml" Id="R9a028c9ca1f945de" /><Relationship Type="http://schemas.openxmlformats.org/officeDocument/2006/relationships/slide" Target="/ppt/slides/slide5.xml" Id="R0fbf2a34b1ee46af" /><Relationship Type="http://schemas.openxmlformats.org/officeDocument/2006/relationships/slide" Target="/ppt/slides/slide6.xml" Id="R3846b3f6ba3b4995" /><Relationship Type="http://schemas.openxmlformats.org/officeDocument/2006/relationships/slide" Target="/ppt/slides/slide7.xml" Id="R2f924f5cf5394e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6021723dc54b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24ece5d8c45a8" /><Relationship Type="http://schemas.openxmlformats.org/officeDocument/2006/relationships/theme" Target="/ppt/slideMasters/theme/theme1.xml" Id="R1f980ed26c5d44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f24ece5d8c45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6fdcc4c8cf4f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df50c553649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fa98875394d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175e4c7a742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7cd3b4cd2245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9cf8af2d2743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b21699ac884e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STHEA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STHEA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STHEA HOLDING AS ble etablert [år] og holder til i Gol.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STHEA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STHEA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STHEA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23 219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STHEA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FLAGET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STHEA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Homlelia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3550 Gol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934 625 978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STHEA HOLDING AS</a:t>
            </a:r>
          </a:p>
        </p:txBody>
      </p:sp>
    </p:spTree>
  </p:cSld>
  <p:clrMapOvr>
    <a:masterClrMapping xmlns:a="http://schemas.openxmlformats.org/drawingml/2006/main"/>
  </p:clrMapOvr>
</p:sld>
</file>