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2f485b910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e1bc68d5684737"/>
  </p:sldMasterIdLst>
  <p:sldIdLst>
    <p:sldId xmlns:r="http://schemas.openxmlformats.org/officeDocument/2006/relationships" id="256" r:id="R4966341579c14804"/>
    <p:sldId xmlns:r="http://schemas.openxmlformats.org/officeDocument/2006/relationships" id="257" r:id="R26cba7c3c42649a6"/>
    <p:sldId xmlns:r="http://schemas.openxmlformats.org/officeDocument/2006/relationships" id="258" r:id="Re9ad58061f2b4e61"/>
    <p:sldId xmlns:r="http://schemas.openxmlformats.org/officeDocument/2006/relationships" id="259" r:id="Rd02d241f1dca41c4"/>
    <p:sldId xmlns:r="http://schemas.openxmlformats.org/officeDocument/2006/relationships" id="260" r:id="R3f3e11e4bf104bea"/>
    <p:sldId xmlns:r="http://schemas.openxmlformats.org/officeDocument/2006/relationships" id="261" r:id="R0894c54d16b7433a"/>
    <p:sldId xmlns:r="http://schemas.openxmlformats.org/officeDocument/2006/relationships" id="262" r:id="R167888bda05b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1bc68d5684737" /><Relationship Type="http://schemas.openxmlformats.org/officeDocument/2006/relationships/slide" Target="/ppt/slides/slide1.xml" Id="R4966341579c14804" /><Relationship Type="http://schemas.openxmlformats.org/officeDocument/2006/relationships/slide" Target="/ppt/slides/slide2.xml" Id="R26cba7c3c42649a6" /><Relationship Type="http://schemas.openxmlformats.org/officeDocument/2006/relationships/slide" Target="/ppt/slides/slide3.xml" Id="Re9ad58061f2b4e61" /><Relationship Type="http://schemas.openxmlformats.org/officeDocument/2006/relationships/slide" Target="/ppt/slides/slide4.xml" Id="Rd02d241f1dca41c4" /><Relationship Type="http://schemas.openxmlformats.org/officeDocument/2006/relationships/slide" Target="/ppt/slides/slide5.xml" Id="R3f3e11e4bf104bea" /><Relationship Type="http://schemas.openxmlformats.org/officeDocument/2006/relationships/slide" Target="/ppt/slides/slide6.xml" Id="R0894c54d16b7433a" /><Relationship Type="http://schemas.openxmlformats.org/officeDocument/2006/relationships/slide" Target="/ppt/slides/slide7.xml" Id="R167888bda05b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63fb5442746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9a0eb512740f9" /><Relationship Type="http://schemas.openxmlformats.org/officeDocument/2006/relationships/theme" Target="/ppt/slideMasters/theme/theme1.xml" Id="R579fa354a2f942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19a0eb5127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e96ec404345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581aacd7e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20a6c454a4d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cdc5869542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536661b7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9dc5d57f8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de0c12c86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1 871 648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BALDIS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