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7a775dd59345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955dbc1d844314"/>
  </p:sldMasterIdLst>
  <p:sldIdLst>
    <p:sldId xmlns:r="http://schemas.openxmlformats.org/officeDocument/2006/relationships" id="256" r:id="R488fea2dbe7b4a98"/>
    <p:sldId xmlns:r="http://schemas.openxmlformats.org/officeDocument/2006/relationships" id="257" r:id="R6ea14552239946e4"/>
    <p:sldId xmlns:r="http://schemas.openxmlformats.org/officeDocument/2006/relationships" id="258" r:id="R3fe0cfa306f54627"/>
    <p:sldId xmlns:r="http://schemas.openxmlformats.org/officeDocument/2006/relationships" id="259" r:id="R8bdbb1fd791745b9"/>
    <p:sldId xmlns:r="http://schemas.openxmlformats.org/officeDocument/2006/relationships" id="260" r:id="Rc5b88e4c451f414f"/>
    <p:sldId xmlns:r="http://schemas.openxmlformats.org/officeDocument/2006/relationships" id="261" r:id="Reedc95af5bc24e6a"/>
    <p:sldId xmlns:r="http://schemas.openxmlformats.org/officeDocument/2006/relationships" id="262" r:id="R505f204c18fa44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955dbc1d844314" /><Relationship Type="http://schemas.openxmlformats.org/officeDocument/2006/relationships/slide" Target="/ppt/slides/slide1.xml" Id="R488fea2dbe7b4a98" /><Relationship Type="http://schemas.openxmlformats.org/officeDocument/2006/relationships/slide" Target="/ppt/slides/slide2.xml" Id="R6ea14552239946e4" /><Relationship Type="http://schemas.openxmlformats.org/officeDocument/2006/relationships/slide" Target="/ppt/slides/slide3.xml" Id="R3fe0cfa306f54627" /><Relationship Type="http://schemas.openxmlformats.org/officeDocument/2006/relationships/slide" Target="/ppt/slides/slide4.xml" Id="R8bdbb1fd791745b9" /><Relationship Type="http://schemas.openxmlformats.org/officeDocument/2006/relationships/slide" Target="/ppt/slides/slide5.xml" Id="Rc5b88e4c451f414f" /><Relationship Type="http://schemas.openxmlformats.org/officeDocument/2006/relationships/slide" Target="/ppt/slides/slide6.xml" Id="Reedc95af5bc24e6a" /><Relationship Type="http://schemas.openxmlformats.org/officeDocument/2006/relationships/slide" Target="/ppt/slides/slide7.xml" Id="R505f204c18fa44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d5f2a2994e43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b9f91adc74481" /><Relationship Type="http://schemas.openxmlformats.org/officeDocument/2006/relationships/theme" Target="/ppt/slideMasters/theme/theme1.xml" Id="R7dc9ec791ac149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bb9f91adc744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15f0319c946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c6ae8d05a48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0305c9de044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9942c01cf41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4ec3a0b2148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16f613e0e4d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5fe74851c49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SPHERE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SPHERE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SPHERE INVEST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SPHERE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SPHERE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SPHERE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−112 830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3 771 656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29 986 669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31 590 281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SPHERE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EFJESTAD AUSTAD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SPHERE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Tollbodgaten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4836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934 580 036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SPHERE INVEST AS</a:t>
            </a:r>
          </a:p>
        </p:txBody>
      </p:sp>
    </p:spTree>
  </p:cSld>
  <p:clrMapOvr>
    <a:masterClrMapping xmlns:a="http://schemas.openxmlformats.org/drawingml/2006/main"/>
  </p:clrMapOvr>
</p:sld>
</file>