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52363352345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0618f0f9c4cdd"/>
  </p:sldMasterIdLst>
  <p:sldIdLst>
    <p:sldId xmlns:r="http://schemas.openxmlformats.org/officeDocument/2006/relationships" id="256" r:id="Rbe29c3c65648459e"/>
    <p:sldId xmlns:r="http://schemas.openxmlformats.org/officeDocument/2006/relationships" id="257" r:id="R3d6ae07522aa4ebf"/>
    <p:sldId xmlns:r="http://schemas.openxmlformats.org/officeDocument/2006/relationships" id="258" r:id="R08d7151f958c4bef"/>
    <p:sldId xmlns:r="http://schemas.openxmlformats.org/officeDocument/2006/relationships" id="259" r:id="R244348c250e04e7f"/>
    <p:sldId xmlns:r="http://schemas.openxmlformats.org/officeDocument/2006/relationships" id="260" r:id="Rb07ec27455a84b73"/>
    <p:sldId xmlns:r="http://schemas.openxmlformats.org/officeDocument/2006/relationships" id="261" r:id="Re783b8f433fa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0618f0f9c4cdd" /><Relationship Type="http://schemas.openxmlformats.org/officeDocument/2006/relationships/slide" Target="/ppt/slides/slide1.xml" Id="Rbe29c3c65648459e" /><Relationship Type="http://schemas.openxmlformats.org/officeDocument/2006/relationships/slide" Target="/ppt/slides/slide2.xml" Id="R3d6ae07522aa4ebf" /><Relationship Type="http://schemas.openxmlformats.org/officeDocument/2006/relationships/slide" Target="/ppt/slides/slide3.xml" Id="R08d7151f958c4bef" /><Relationship Type="http://schemas.openxmlformats.org/officeDocument/2006/relationships/slide" Target="/ppt/slides/slide4.xml" Id="R244348c250e04e7f" /><Relationship Type="http://schemas.openxmlformats.org/officeDocument/2006/relationships/slide" Target="/ppt/slides/slide5.xml" Id="Rb07ec27455a84b73" /><Relationship Type="http://schemas.openxmlformats.org/officeDocument/2006/relationships/slide" Target="/ppt/slides/slide6.xml" Id="Re783b8f433fa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610931388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90b2de3384bfa" /><Relationship Type="http://schemas.openxmlformats.org/officeDocument/2006/relationships/theme" Target="/ppt/slideMasters/theme/theme1.xml" Id="Rfbf650d7f1994e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90b2de338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52ef0016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d4b33f5ec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23c5cf974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163a00a3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0002c4a4d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30b4310b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PROCURATOR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PROCURATOR AS</a:t>
            </a:r>
          </a:p>
        </p:txBody>
      </p:sp>
    </p:spTree>
  </p:cSld>
  <p:clrMapOvr>
    <a:masterClrMapping xmlns:a="http://schemas.openxmlformats.org/drawingml/2006/main"/>
  </p:clrMapOvr>
</p:sld>
</file>