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55a952f38d4a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0d79078b3a413e"/>
  </p:sldMasterIdLst>
  <p:sldIdLst>
    <p:sldId xmlns:r="http://schemas.openxmlformats.org/officeDocument/2006/relationships" id="256" r:id="Rcc14b63ff5694a63"/>
    <p:sldId xmlns:r="http://schemas.openxmlformats.org/officeDocument/2006/relationships" id="257" r:id="R3f4efee6a8ca4bf4"/>
    <p:sldId xmlns:r="http://schemas.openxmlformats.org/officeDocument/2006/relationships" id="258" r:id="R494b3dd300544712"/>
    <p:sldId xmlns:r="http://schemas.openxmlformats.org/officeDocument/2006/relationships" id="259" r:id="Re3a25a2f58204805"/>
    <p:sldId xmlns:r="http://schemas.openxmlformats.org/officeDocument/2006/relationships" id="260" r:id="R041b9d3df89d4766"/>
    <p:sldId xmlns:r="http://schemas.openxmlformats.org/officeDocument/2006/relationships" id="261" r:id="R45c13db54e7b487a"/>
    <p:sldId xmlns:r="http://schemas.openxmlformats.org/officeDocument/2006/relationships" id="262" r:id="R921cb5750cfe4b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0d79078b3a413e" /><Relationship Type="http://schemas.openxmlformats.org/officeDocument/2006/relationships/slide" Target="/ppt/slides/slide1.xml" Id="Rcc14b63ff5694a63" /><Relationship Type="http://schemas.openxmlformats.org/officeDocument/2006/relationships/slide" Target="/ppt/slides/slide2.xml" Id="R3f4efee6a8ca4bf4" /><Relationship Type="http://schemas.openxmlformats.org/officeDocument/2006/relationships/slide" Target="/ppt/slides/slide3.xml" Id="R494b3dd300544712" /><Relationship Type="http://schemas.openxmlformats.org/officeDocument/2006/relationships/slide" Target="/ppt/slides/slide4.xml" Id="Re3a25a2f58204805" /><Relationship Type="http://schemas.openxmlformats.org/officeDocument/2006/relationships/slide" Target="/ppt/slides/slide5.xml" Id="R041b9d3df89d4766" /><Relationship Type="http://schemas.openxmlformats.org/officeDocument/2006/relationships/slide" Target="/ppt/slides/slide6.xml" Id="R45c13db54e7b487a" /><Relationship Type="http://schemas.openxmlformats.org/officeDocument/2006/relationships/slide" Target="/ppt/slides/slide7.xml" Id="R921cb5750cfe4b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230b51cb944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73490420e48ac" /><Relationship Type="http://schemas.openxmlformats.org/officeDocument/2006/relationships/theme" Target="/ppt/slideMasters/theme/theme1.xml" Id="R016f86bef89248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773490420e48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21ce44f0145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0db5e2e7640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0333a2d2c4b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5b52a39554c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3fe5f812948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31ee9c7b242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7473367ee42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MR. DOOR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MR. DOOR HOLDING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−1 252 623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10 051 189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18 330 775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18 332 758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Helseth, Peter Skredders veg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934 454 936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