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9515bfdd6e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fb1d7f6e445f7"/>
  </p:sldMasterIdLst>
  <p:sldIdLst>
    <p:sldId xmlns:r="http://schemas.openxmlformats.org/officeDocument/2006/relationships" id="256" r:id="Re105d338ee6f4408"/>
    <p:sldId xmlns:r="http://schemas.openxmlformats.org/officeDocument/2006/relationships" id="257" r:id="Rd7c829d627874f31"/>
    <p:sldId xmlns:r="http://schemas.openxmlformats.org/officeDocument/2006/relationships" id="258" r:id="Rfe85236c4a8649dc"/>
    <p:sldId xmlns:r="http://schemas.openxmlformats.org/officeDocument/2006/relationships" id="259" r:id="Rc4fd5881a5b240c4"/>
    <p:sldId xmlns:r="http://schemas.openxmlformats.org/officeDocument/2006/relationships" id="260" r:id="R31ae87cb1a8946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fb1d7f6e445f7" /><Relationship Type="http://schemas.openxmlformats.org/officeDocument/2006/relationships/slide" Target="/ppt/slides/slide1.xml" Id="Re105d338ee6f4408" /><Relationship Type="http://schemas.openxmlformats.org/officeDocument/2006/relationships/slide" Target="/ppt/slides/slide2.xml" Id="Rd7c829d627874f31" /><Relationship Type="http://schemas.openxmlformats.org/officeDocument/2006/relationships/slide" Target="/ppt/slides/slide3.xml" Id="Rfe85236c4a8649dc" /><Relationship Type="http://schemas.openxmlformats.org/officeDocument/2006/relationships/slide" Target="/ppt/slides/slide4.xml" Id="Rc4fd5881a5b240c4" /><Relationship Type="http://schemas.openxmlformats.org/officeDocument/2006/relationships/slide" Target="/ppt/slides/slide5.xml" Id="R31ae87cb1a8946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d744ea9a7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e10d829e14919" /><Relationship Type="http://schemas.openxmlformats.org/officeDocument/2006/relationships/theme" Target="/ppt/slideMasters/theme/theme1.xml" Id="Rf678de79b29a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e10d829e149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2d9d0c1f1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277b6947a4c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2431660ca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7e9b7e1074d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9fb8f75034b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BOREA NORDISK UTBYTTE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NORDISK UTBYTTE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 NORDISK UTBYTTE VERDIPAPIRFOND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NORDISK UTBYTTE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NORDISK UTBYTTE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NORDISK UTBYTTE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934 423 801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NORDISK UTBYTTE VERDIPAPIRFOND</a:t>
            </a:r>
          </a:p>
        </p:txBody>
      </p:sp>
    </p:spTree>
  </p:cSld>
  <p:clrMapOvr>
    <a:masterClrMapping xmlns:a="http://schemas.openxmlformats.org/drawingml/2006/main"/>
  </p:clrMapOvr>
</p:sld>
</file>