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afe135a36c4b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ce2937243d4013"/>
  </p:sldMasterIdLst>
  <p:sldIdLst>
    <p:sldId xmlns:r="http://schemas.openxmlformats.org/officeDocument/2006/relationships" id="256" r:id="Re2841a621f6e4488"/>
    <p:sldId xmlns:r="http://schemas.openxmlformats.org/officeDocument/2006/relationships" id="257" r:id="R52387a228cc14481"/>
    <p:sldId xmlns:r="http://schemas.openxmlformats.org/officeDocument/2006/relationships" id="258" r:id="Rf5618e657c4c477b"/>
    <p:sldId xmlns:r="http://schemas.openxmlformats.org/officeDocument/2006/relationships" id="259" r:id="Re5dbdcd8d3f340f0"/>
    <p:sldId xmlns:r="http://schemas.openxmlformats.org/officeDocument/2006/relationships" id="260" r:id="R9622bc5a38a641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ce2937243d4013" /><Relationship Type="http://schemas.openxmlformats.org/officeDocument/2006/relationships/slide" Target="/ppt/slides/slide1.xml" Id="Re2841a621f6e4488" /><Relationship Type="http://schemas.openxmlformats.org/officeDocument/2006/relationships/slide" Target="/ppt/slides/slide2.xml" Id="R52387a228cc14481" /><Relationship Type="http://schemas.openxmlformats.org/officeDocument/2006/relationships/slide" Target="/ppt/slides/slide3.xml" Id="Rf5618e657c4c477b" /><Relationship Type="http://schemas.openxmlformats.org/officeDocument/2006/relationships/slide" Target="/ppt/slides/slide4.xml" Id="Re5dbdcd8d3f340f0" /><Relationship Type="http://schemas.openxmlformats.org/officeDocument/2006/relationships/slide" Target="/ppt/slides/slide5.xml" Id="R9622bc5a38a641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6fbb23a5c444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b5baf5b74482f" /><Relationship Type="http://schemas.openxmlformats.org/officeDocument/2006/relationships/theme" Target="/ppt/slideMasters/theme/theme1.xml" Id="R395c3d5b5fef40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1b5baf5b7448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cc217473c46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606306ecc49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67ba4951949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b9be80de646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62c7b231440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BOREA NORGE VERDIPAPIRFOND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NORGE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BOREA NORGE VERDIPAPIRFOND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NORGE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NORGE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NORGE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Griegs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934 423 739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BOREA NORGE VERDIPAPIRFOND</a:t>
            </a:r>
          </a:p>
        </p:txBody>
      </p:sp>
    </p:spTree>
  </p:cSld>
  <p:clrMapOvr>
    <a:masterClrMapping xmlns:a="http://schemas.openxmlformats.org/drawingml/2006/main"/>
  </p:clrMapOvr>
</p:sld>
</file>