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3b138c82c24a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0e66daaf474b70"/>
  </p:sldMasterIdLst>
  <p:sldIdLst>
    <p:sldId xmlns:r="http://schemas.openxmlformats.org/officeDocument/2006/relationships" id="256" r:id="R6d1dd6dc437a4893"/>
    <p:sldId xmlns:r="http://schemas.openxmlformats.org/officeDocument/2006/relationships" id="257" r:id="Rb75bbcd525574c12"/>
    <p:sldId xmlns:r="http://schemas.openxmlformats.org/officeDocument/2006/relationships" id="258" r:id="Rbe9ce2f0c7014f3a"/>
    <p:sldId xmlns:r="http://schemas.openxmlformats.org/officeDocument/2006/relationships" id="259" r:id="R1e503858eea64239"/>
    <p:sldId xmlns:r="http://schemas.openxmlformats.org/officeDocument/2006/relationships" id="260" r:id="R1a56ac609f7949f6"/>
    <p:sldId xmlns:r="http://schemas.openxmlformats.org/officeDocument/2006/relationships" id="261" r:id="R718deaee18804d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0e66daaf474b70" /><Relationship Type="http://schemas.openxmlformats.org/officeDocument/2006/relationships/slide" Target="/ppt/slides/slide1.xml" Id="R6d1dd6dc437a4893" /><Relationship Type="http://schemas.openxmlformats.org/officeDocument/2006/relationships/slide" Target="/ppt/slides/slide2.xml" Id="Rb75bbcd525574c12" /><Relationship Type="http://schemas.openxmlformats.org/officeDocument/2006/relationships/slide" Target="/ppt/slides/slide3.xml" Id="Rbe9ce2f0c7014f3a" /><Relationship Type="http://schemas.openxmlformats.org/officeDocument/2006/relationships/slide" Target="/ppt/slides/slide4.xml" Id="R1e503858eea64239" /><Relationship Type="http://schemas.openxmlformats.org/officeDocument/2006/relationships/slide" Target="/ppt/slides/slide5.xml" Id="R1a56ac609f7949f6" /><Relationship Type="http://schemas.openxmlformats.org/officeDocument/2006/relationships/slide" Target="/ppt/slides/slide6.xml" Id="R718deaee18804d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5e68ce2ace41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0e8212b49403c" /><Relationship Type="http://schemas.openxmlformats.org/officeDocument/2006/relationships/theme" Target="/ppt/slideMasters/theme/theme1.xml" Id="R82193c388dad41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b0e8212b4940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b4fab875945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3c3ece7f444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7110733fc48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b4057801d44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a6d4bd6cf44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c43854ba743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BOREA NORGE VERDIPAPIRFOND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NORGE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NORGE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NORGE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NORGE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NORGE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 Griegs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934 423 739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NORGE VERDIPAPIRFOND</a:t>
            </a:r>
          </a:p>
        </p:txBody>
      </p:sp>
    </p:spTree>
  </p:cSld>
  <p:clrMapOvr>
    <a:masterClrMapping xmlns:a="http://schemas.openxmlformats.org/drawingml/2006/main"/>
  </p:clrMapOvr>
</p:sld>
</file>