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42e34ec49343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b68a95fa184e42"/>
  </p:sldMasterIdLst>
  <p:sldIdLst>
    <p:sldId xmlns:r="http://schemas.openxmlformats.org/officeDocument/2006/relationships" id="256" r:id="R123a0b88c4ce4147"/>
    <p:sldId xmlns:r="http://schemas.openxmlformats.org/officeDocument/2006/relationships" id="257" r:id="Ra61659fabea740cc"/>
    <p:sldId xmlns:r="http://schemas.openxmlformats.org/officeDocument/2006/relationships" id="258" r:id="R4aebf5c7753348ad"/>
    <p:sldId xmlns:r="http://schemas.openxmlformats.org/officeDocument/2006/relationships" id="259" r:id="Rf80c8186400f4155"/>
    <p:sldId xmlns:r="http://schemas.openxmlformats.org/officeDocument/2006/relationships" id="260" r:id="R7831965e61fe4563"/>
    <p:sldId xmlns:r="http://schemas.openxmlformats.org/officeDocument/2006/relationships" id="261" r:id="R6e3f311263e8437e"/>
    <p:sldId xmlns:r="http://schemas.openxmlformats.org/officeDocument/2006/relationships" id="262" r:id="R8ec179b78baf42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b68a95fa184e42" /><Relationship Type="http://schemas.openxmlformats.org/officeDocument/2006/relationships/slide" Target="/ppt/slides/slide1.xml" Id="R123a0b88c4ce4147" /><Relationship Type="http://schemas.openxmlformats.org/officeDocument/2006/relationships/slide" Target="/ppt/slides/slide2.xml" Id="Ra61659fabea740cc" /><Relationship Type="http://schemas.openxmlformats.org/officeDocument/2006/relationships/slide" Target="/ppt/slides/slide3.xml" Id="R4aebf5c7753348ad" /><Relationship Type="http://schemas.openxmlformats.org/officeDocument/2006/relationships/slide" Target="/ppt/slides/slide4.xml" Id="Rf80c8186400f4155" /><Relationship Type="http://schemas.openxmlformats.org/officeDocument/2006/relationships/slide" Target="/ppt/slides/slide5.xml" Id="R7831965e61fe4563" /><Relationship Type="http://schemas.openxmlformats.org/officeDocument/2006/relationships/slide" Target="/ppt/slides/slide6.xml" Id="R6e3f311263e8437e" /><Relationship Type="http://schemas.openxmlformats.org/officeDocument/2006/relationships/slide" Target="/ppt/slides/slide7.xml" Id="R8ec179b78baf42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5405f316f74e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0413d8c83479e" /><Relationship Type="http://schemas.openxmlformats.org/officeDocument/2006/relationships/theme" Target="/ppt/slideMasters/theme/theme1.xml" Id="R80d96531216e4d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50413d8c8347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aa2135ada4f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d45b5eaa643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a449725e64a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52f80d9d24c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eec96261d45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a49dcdb0744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6ebf808c54e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KJS INVEST AS ble etablert [år] og holder til i Furnes.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392 799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KATRINE JAKOBSEN SOLBERG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Krokstadvegen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2320 Furnes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934 418 387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KJS INVEST AS</a:t>
            </a:r>
          </a:p>
        </p:txBody>
      </p:sp>
    </p:spTree>
  </p:cSld>
  <p:clrMapOvr>
    <a:masterClrMapping xmlns:a="http://schemas.openxmlformats.org/drawingml/2006/main"/>
  </p:clrMapOvr>
</p:sld>
</file>