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56b1a952724c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0427649a3e4e6f"/>
  </p:sldMasterIdLst>
  <p:sldIdLst>
    <p:sldId xmlns:r="http://schemas.openxmlformats.org/officeDocument/2006/relationships" id="256" r:id="Re29b44c8e1bd4cef"/>
    <p:sldId xmlns:r="http://schemas.openxmlformats.org/officeDocument/2006/relationships" id="257" r:id="R05d0809adc674e14"/>
    <p:sldId xmlns:r="http://schemas.openxmlformats.org/officeDocument/2006/relationships" id="258" r:id="R61afd2aa610f4254"/>
    <p:sldId xmlns:r="http://schemas.openxmlformats.org/officeDocument/2006/relationships" id="259" r:id="R24afcd2ae592474e"/>
    <p:sldId xmlns:r="http://schemas.openxmlformats.org/officeDocument/2006/relationships" id="260" r:id="R68e9ee8488024ab2"/>
    <p:sldId xmlns:r="http://schemas.openxmlformats.org/officeDocument/2006/relationships" id="261" r:id="Rd79e9cdaf0fc4040"/>
    <p:sldId xmlns:r="http://schemas.openxmlformats.org/officeDocument/2006/relationships" id="262" r:id="R466024311b2443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427649a3e4e6f" /><Relationship Type="http://schemas.openxmlformats.org/officeDocument/2006/relationships/slide" Target="/ppt/slides/slide1.xml" Id="Re29b44c8e1bd4cef" /><Relationship Type="http://schemas.openxmlformats.org/officeDocument/2006/relationships/slide" Target="/ppt/slides/slide2.xml" Id="R05d0809adc674e14" /><Relationship Type="http://schemas.openxmlformats.org/officeDocument/2006/relationships/slide" Target="/ppt/slides/slide3.xml" Id="R61afd2aa610f4254" /><Relationship Type="http://schemas.openxmlformats.org/officeDocument/2006/relationships/slide" Target="/ppt/slides/slide4.xml" Id="R24afcd2ae592474e" /><Relationship Type="http://schemas.openxmlformats.org/officeDocument/2006/relationships/slide" Target="/ppt/slides/slide5.xml" Id="R68e9ee8488024ab2" /><Relationship Type="http://schemas.openxmlformats.org/officeDocument/2006/relationships/slide" Target="/ppt/slides/slide6.xml" Id="Rd79e9cdaf0fc4040" /><Relationship Type="http://schemas.openxmlformats.org/officeDocument/2006/relationships/slide" Target="/ppt/slides/slide7.xml" Id="R466024311b2443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86151a6ea74f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09552662a4232" /><Relationship Type="http://schemas.openxmlformats.org/officeDocument/2006/relationships/theme" Target="/ppt/slideMasters/theme/theme1.xml" Id="Ra2a91210b02d4f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b09552662a42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369fbe2f34b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b605ee9554d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4161e5236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c3ba84aa94e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353a974fb48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e94aa41834a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776f957694a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DRAMMEN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DRAMMEN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42 631 787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2 623 628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2 092 099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25 184 956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39 579 150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VEKST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Ludvigsens gate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934 412 249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DRAMMEN AS</a:t>
            </a:r>
          </a:p>
        </p:txBody>
      </p:sp>
    </p:spTree>
  </p:cSld>
  <p:clrMapOvr>
    <a:masterClrMapping xmlns:a="http://schemas.openxmlformats.org/drawingml/2006/main"/>
  </p:clrMapOvr>
</p:sld>
</file>