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da4eb206a45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ecfd91da6484d"/>
  </p:sldMasterIdLst>
  <p:sldIdLst>
    <p:sldId xmlns:r="http://schemas.openxmlformats.org/officeDocument/2006/relationships" id="256" r:id="R59abb56a143f4871"/>
    <p:sldId xmlns:r="http://schemas.openxmlformats.org/officeDocument/2006/relationships" id="257" r:id="R4c4674efd6fa4cf2"/>
    <p:sldId xmlns:r="http://schemas.openxmlformats.org/officeDocument/2006/relationships" id="258" r:id="Radf1a449c1f746ee"/>
    <p:sldId xmlns:r="http://schemas.openxmlformats.org/officeDocument/2006/relationships" id="259" r:id="R04981bdae27a40db"/>
    <p:sldId xmlns:r="http://schemas.openxmlformats.org/officeDocument/2006/relationships" id="260" r:id="R594d4e6704094e55"/>
    <p:sldId xmlns:r="http://schemas.openxmlformats.org/officeDocument/2006/relationships" id="261" r:id="R458703e534bb4c2f"/>
    <p:sldId xmlns:r="http://schemas.openxmlformats.org/officeDocument/2006/relationships" id="262" r:id="R402310ecb000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ecfd91da6484d" /><Relationship Type="http://schemas.openxmlformats.org/officeDocument/2006/relationships/slide" Target="/ppt/slides/slide1.xml" Id="R59abb56a143f4871" /><Relationship Type="http://schemas.openxmlformats.org/officeDocument/2006/relationships/slide" Target="/ppt/slides/slide2.xml" Id="R4c4674efd6fa4cf2" /><Relationship Type="http://schemas.openxmlformats.org/officeDocument/2006/relationships/slide" Target="/ppt/slides/slide3.xml" Id="Radf1a449c1f746ee" /><Relationship Type="http://schemas.openxmlformats.org/officeDocument/2006/relationships/slide" Target="/ppt/slides/slide4.xml" Id="R04981bdae27a40db" /><Relationship Type="http://schemas.openxmlformats.org/officeDocument/2006/relationships/slide" Target="/ppt/slides/slide5.xml" Id="R594d4e6704094e55" /><Relationship Type="http://schemas.openxmlformats.org/officeDocument/2006/relationships/slide" Target="/ppt/slides/slide6.xml" Id="R458703e534bb4c2f" /><Relationship Type="http://schemas.openxmlformats.org/officeDocument/2006/relationships/slide" Target="/ppt/slides/slide7.xml" Id="R402310ecb000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a1bb8dc8f4f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f37d171d04d68" /><Relationship Type="http://schemas.openxmlformats.org/officeDocument/2006/relationships/theme" Target="/ppt/slideMasters/theme/theme1.xml" Id="Rd6fc25ec0fa1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ff37d171d0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d65a8920d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a3301cd19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d06226699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a6cf5676d44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cf4d6c4594c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9efd53a5144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066573747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5 691 216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33 638 519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934 400 119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