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cb7518b8d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b0bdc1a864ddc"/>
  </p:sldMasterIdLst>
  <p:sldIdLst>
    <p:sldId xmlns:r="http://schemas.openxmlformats.org/officeDocument/2006/relationships" id="256" r:id="Rb2d2584782c14024"/>
    <p:sldId xmlns:r="http://schemas.openxmlformats.org/officeDocument/2006/relationships" id="257" r:id="Rc81f215263e8433a"/>
    <p:sldId xmlns:r="http://schemas.openxmlformats.org/officeDocument/2006/relationships" id="258" r:id="R14fa5611d8f44f83"/>
    <p:sldId xmlns:r="http://schemas.openxmlformats.org/officeDocument/2006/relationships" id="259" r:id="R9e1205fd148341fa"/>
    <p:sldId xmlns:r="http://schemas.openxmlformats.org/officeDocument/2006/relationships" id="260" r:id="R61191e0185be4b4c"/>
    <p:sldId xmlns:r="http://schemas.openxmlformats.org/officeDocument/2006/relationships" id="261" r:id="R95449f9610284b07"/>
    <p:sldId xmlns:r="http://schemas.openxmlformats.org/officeDocument/2006/relationships" id="262" r:id="R24ad386df39a42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b0bdc1a864ddc" /><Relationship Type="http://schemas.openxmlformats.org/officeDocument/2006/relationships/slide" Target="/ppt/slides/slide1.xml" Id="Rb2d2584782c14024" /><Relationship Type="http://schemas.openxmlformats.org/officeDocument/2006/relationships/slide" Target="/ppt/slides/slide2.xml" Id="Rc81f215263e8433a" /><Relationship Type="http://schemas.openxmlformats.org/officeDocument/2006/relationships/slide" Target="/ppt/slides/slide3.xml" Id="R14fa5611d8f44f83" /><Relationship Type="http://schemas.openxmlformats.org/officeDocument/2006/relationships/slide" Target="/ppt/slides/slide4.xml" Id="R9e1205fd148341fa" /><Relationship Type="http://schemas.openxmlformats.org/officeDocument/2006/relationships/slide" Target="/ppt/slides/slide5.xml" Id="R61191e0185be4b4c" /><Relationship Type="http://schemas.openxmlformats.org/officeDocument/2006/relationships/slide" Target="/ppt/slides/slide6.xml" Id="R95449f9610284b07" /><Relationship Type="http://schemas.openxmlformats.org/officeDocument/2006/relationships/slide" Target="/ppt/slides/slide7.xml" Id="R24ad386df39a42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8951cca21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d8f4a2fdc4482" /><Relationship Type="http://schemas.openxmlformats.org/officeDocument/2006/relationships/theme" Target="/ppt/slideMasters/theme/theme1.xml" Id="R3180fe068f0a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d8f4a2fdc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3d4e3e7bd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00a163324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543cdb1f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74cf288fe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52aa0621a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69e4e6f1d41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85f954913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LINMI INVEST AS ble etablert [år] og holder til i Kolnes.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MIRETE HIMLE LØYPE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Skrestølen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5541 Kolnes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