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51762a0dc342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8fae301a354245"/>
  </p:sldMasterIdLst>
  <p:sldIdLst>
    <p:sldId xmlns:r="http://schemas.openxmlformats.org/officeDocument/2006/relationships" id="256" r:id="R66deb89d5c65465b"/>
    <p:sldId xmlns:r="http://schemas.openxmlformats.org/officeDocument/2006/relationships" id="257" r:id="Rcb3883fc45824437"/>
    <p:sldId xmlns:r="http://schemas.openxmlformats.org/officeDocument/2006/relationships" id="258" r:id="Rc718aa6bacd04aff"/>
    <p:sldId xmlns:r="http://schemas.openxmlformats.org/officeDocument/2006/relationships" id="259" r:id="Re9a41139660141d8"/>
    <p:sldId xmlns:r="http://schemas.openxmlformats.org/officeDocument/2006/relationships" id="260" r:id="R6e972882fde943c7"/>
    <p:sldId xmlns:r="http://schemas.openxmlformats.org/officeDocument/2006/relationships" id="261" r:id="R0588a9cc80af4154"/>
    <p:sldId xmlns:r="http://schemas.openxmlformats.org/officeDocument/2006/relationships" id="262" r:id="R9afca60b88544f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8fae301a354245" /><Relationship Type="http://schemas.openxmlformats.org/officeDocument/2006/relationships/slide" Target="/ppt/slides/slide1.xml" Id="R66deb89d5c65465b" /><Relationship Type="http://schemas.openxmlformats.org/officeDocument/2006/relationships/slide" Target="/ppt/slides/slide2.xml" Id="Rcb3883fc45824437" /><Relationship Type="http://schemas.openxmlformats.org/officeDocument/2006/relationships/slide" Target="/ppt/slides/slide3.xml" Id="Rc718aa6bacd04aff" /><Relationship Type="http://schemas.openxmlformats.org/officeDocument/2006/relationships/slide" Target="/ppt/slides/slide4.xml" Id="Re9a41139660141d8" /><Relationship Type="http://schemas.openxmlformats.org/officeDocument/2006/relationships/slide" Target="/ppt/slides/slide5.xml" Id="R6e972882fde943c7" /><Relationship Type="http://schemas.openxmlformats.org/officeDocument/2006/relationships/slide" Target="/ppt/slides/slide6.xml" Id="R0588a9cc80af4154" /><Relationship Type="http://schemas.openxmlformats.org/officeDocument/2006/relationships/slide" Target="/ppt/slides/slide7.xml" Id="R9afca60b88544f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452fd4458648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2b8706a7f4d73" /><Relationship Type="http://schemas.openxmlformats.org/officeDocument/2006/relationships/theme" Target="/ppt/slideMasters/theme/theme1.xml" Id="R2859cbf0211b4a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52b8706a7f4d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965fda76841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98df6937e240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978d29a3ff4d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b3f09e8c049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2f4acb6fe541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2c4ba316c40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4e376abb024f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ITT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ITT HOLDING AS ble etablert [år] og holder til i Tertnes.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−19 339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−113 134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−88 917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1 824 878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INGELIN TERESE SANDE THORSTENSEN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Tertnesflaten 29B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5114 Tertnes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934 387 775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ITT HOLDING AS</a:t>
            </a:r>
          </a:p>
        </p:txBody>
      </p:sp>
    </p:spTree>
  </p:cSld>
  <p:clrMapOvr>
    <a:masterClrMapping xmlns:a="http://schemas.openxmlformats.org/drawingml/2006/main"/>
  </p:clrMapOvr>
</p:sld>
</file>